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620"/>
    <p:restoredTop sz="94660"/>
  </p:normalViewPr>
  <p:slideViewPr>
    <p:cSldViewPr>
      <p:cViewPr varScale="1">
        <p:scale>
          <a:sx n="66" d="100"/>
          <a:sy n="66" d="100"/>
        </p:scale>
        <p:origin x="-150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tableStyles" Target="tableStyles.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49" name=""/>
        <p:cNvGrpSpPr/>
        <p:nvPr/>
      </p:nvGrpSpPr>
      <p:grpSpPr>
        <a:xfrm>
          <a:off x="0" y="0"/>
          <a:ext cx="0" cy="0"/>
          <a:chOff x="0" y="0"/>
          <a:chExt cx="0" cy="0"/>
        </a:xfrm>
      </p:grpSpPr>
      <p:sp>
        <p:nvSpPr>
          <p:cNvPr id="1048745"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dirty="0" lang="en-GB"/>
          </a:p>
        </p:txBody>
      </p:sp>
      <p:sp>
        <p:nvSpPr>
          <p:cNvPr id="1048746"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DCBCD111-8F39-446E-84D9-EE82B83AF162}" type="datetimeFigureOut">
              <a:rPr lang="en-GB" smtClean="0"/>
              <a:t>12/08/2020</a:t>
            </a:fld>
            <a:endParaRPr dirty="0" lang="en-GB"/>
          </a:p>
        </p:txBody>
      </p:sp>
      <p:sp>
        <p:nvSpPr>
          <p:cNvPr id="1048747"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dirty="0" lang="en-GB"/>
          </a:p>
        </p:txBody>
      </p:sp>
      <p:sp>
        <p:nvSpPr>
          <p:cNvPr id="1048748"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48749"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dirty="0" lang="en-GB"/>
          </a:p>
        </p:txBody>
      </p:sp>
      <p:sp>
        <p:nvSpPr>
          <p:cNvPr id="1048750"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52AC5840-4031-4745-B1F2-7379FA0058E4}" type="slidenum">
              <a:rPr lang="en-GB" smtClean="0"/>
              <a:t>‹#›</a:t>
            </a:fld>
            <a:endParaRPr dirty="0" lang="en-GB"/>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602" name="Slide Image Placeholder 1"/>
          <p:cNvSpPr>
            <a:spLocks noChangeAspect="1" noRot="1" noGrp="1"/>
          </p:cNvSpPr>
          <p:nvPr>
            <p:ph type="sldImg"/>
          </p:nvPr>
        </p:nvSpPr>
        <p:spPr/>
      </p:sp>
      <p:sp>
        <p:nvSpPr>
          <p:cNvPr id="1048603" name="Notes Placeholder 2"/>
          <p:cNvSpPr>
            <a:spLocks noGrp="1"/>
          </p:cNvSpPr>
          <p:nvPr>
            <p:ph type="body" idx="1"/>
          </p:nvPr>
        </p:nvSpPr>
        <p:spPr/>
        <p:txBody>
          <a:bodyPr/>
          <a:p>
            <a:r>
              <a:rPr dirty="0" lang="en-GB" smtClean="0"/>
              <a:t>MacDonaldization has also enabled an increase in the frequency of plea</a:t>
            </a:r>
            <a:r>
              <a:rPr baseline="0" dirty="0" lang="en-GB" smtClean="0"/>
              <a:t> bargaining. MacDonaldization has improved the efforts in correction units to expedite executions. The number of police on the streets has also been made proportional to the state of security in particular regions. In the courts, there are currently longer sentences. There are also more prisons with many prisoners and many executions as well. There is currently a greater predictability through police profiling. The three strikes and you are out in the courts have also increased predictability. There is a lot of control at the prisons as offenders in supermax prisons have limited interaction with fellow inmates and other correctional officers.</a:t>
            </a:r>
            <a:endParaRPr dirty="0" lang="en-GB"/>
          </a:p>
        </p:txBody>
      </p:sp>
      <p:sp>
        <p:nvSpPr>
          <p:cNvPr id="1048604" name="Slide Number Placeholder 3"/>
          <p:cNvSpPr>
            <a:spLocks noGrp="1"/>
          </p:cNvSpPr>
          <p:nvPr>
            <p:ph type="sldNum" sz="quarter" idx="10"/>
          </p:nvPr>
        </p:nvSpPr>
        <p:spPr/>
        <p:txBody>
          <a:bodyPr/>
          <a:p>
            <a:fld id="{52AC5840-4031-4745-B1F2-7379FA0058E4}" type="slidenum">
              <a:rPr lang="en-GB" smtClean="0"/>
              <a:t>2</a:t>
            </a:fld>
            <a:endParaRPr dirty="0"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07" name="Slide Image Placeholder 1"/>
          <p:cNvSpPr>
            <a:spLocks noChangeAspect="1" noRot="1" noGrp="1"/>
          </p:cNvSpPr>
          <p:nvPr>
            <p:ph type="sldImg"/>
          </p:nvPr>
        </p:nvSpPr>
        <p:spPr/>
      </p:sp>
      <p:sp>
        <p:nvSpPr>
          <p:cNvPr id="1048608" name="Notes Placeholder 2"/>
          <p:cNvSpPr>
            <a:spLocks noGrp="1"/>
          </p:cNvSpPr>
          <p:nvPr>
            <p:ph type="body" idx="1"/>
          </p:nvPr>
        </p:nvSpPr>
        <p:spPr/>
        <p:txBody>
          <a:bodyPr/>
          <a:p>
            <a:r>
              <a:rPr dirty="0" lang="en-GB" smtClean="0"/>
              <a:t>MacDonaldization</a:t>
            </a:r>
            <a:r>
              <a:rPr baseline="0" dirty="0" lang="en-GB" smtClean="0"/>
              <a:t> has increased </a:t>
            </a:r>
            <a:r>
              <a:rPr baseline="0" dirty="0" lang="en-GB" smtClean="0"/>
              <a:t>imprisonment (Robinson, 2002). </a:t>
            </a:r>
            <a:r>
              <a:rPr baseline="0" dirty="0" lang="en-GB" smtClean="0"/>
              <a:t>However, prisons do not protect individuals from crime because ultimately the inmates are released back to the community feeling bitter and stigmatized. This increases their chances of doing crime again. Plea bargaining has lowered the chances of individuals receiving justice as they bargain for shorter sentences. The police currently confiscate drug-related assets.</a:t>
            </a:r>
            <a:endParaRPr dirty="0" lang="en-GB"/>
          </a:p>
        </p:txBody>
      </p:sp>
      <p:sp>
        <p:nvSpPr>
          <p:cNvPr id="1048609" name="Slide Number Placeholder 3"/>
          <p:cNvSpPr>
            <a:spLocks noGrp="1"/>
          </p:cNvSpPr>
          <p:nvPr>
            <p:ph type="sldNum" sz="quarter" idx="10"/>
          </p:nvPr>
        </p:nvSpPr>
        <p:spPr/>
        <p:txBody>
          <a:bodyPr/>
          <a:p>
            <a:fld id="{52AC5840-4031-4745-B1F2-7379FA0058E4}" type="slidenum">
              <a:rPr lang="en-GB" smtClean="0"/>
              <a:t>3</a:t>
            </a:fld>
            <a:endParaRPr dirty="0"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612" name="Slide Image Placeholder 1"/>
          <p:cNvSpPr>
            <a:spLocks noChangeAspect="1" noRot="1" noGrp="1"/>
          </p:cNvSpPr>
          <p:nvPr>
            <p:ph type="sldImg"/>
          </p:nvPr>
        </p:nvSpPr>
        <p:spPr/>
      </p:sp>
      <p:sp>
        <p:nvSpPr>
          <p:cNvPr id="1048613" name="Notes Placeholder 2"/>
          <p:cNvSpPr>
            <a:spLocks noGrp="1"/>
          </p:cNvSpPr>
          <p:nvPr>
            <p:ph type="body" idx="1"/>
          </p:nvPr>
        </p:nvSpPr>
        <p:spPr/>
        <p:txBody>
          <a:bodyPr/>
          <a:p>
            <a:r>
              <a:rPr dirty="0" lang="en-GB" smtClean="0"/>
              <a:t>The plea</a:t>
            </a:r>
            <a:r>
              <a:rPr baseline="0" dirty="0" lang="en-GB" smtClean="0"/>
              <a:t> bargaining would also ensure individuals who should not suffer long sentences do not suffer them. The plea bargaining shall also enable the American citizens understand their rights better to avoid them being charged with crimes they did not </a:t>
            </a:r>
            <a:r>
              <a:rPr baseline="0" dirty="0" lang="en-GB" smtClean="0"/>
              <a:t>commit (Robinson, 2002). </a:t>
            </a:r>
            <a:r>
              <a:rPr baseline="0" dirty="0" lang="en-GB" smtClean="0"/>
              <a:t>The increase in imprisonment rates has also lowered the crime rates which could improve the country’s security system</a:t>
            </a:r>
            <a:endParaRPr dirty="0" lang="en-GB"/>
          </a:p>
        </p:txBody>
      </p:sp>
      <p:sp>
        <p:nvSpPr>
          <p:cNvPr id="1048614" name="Slide Number Placeholder 3"/>
          <p:cNvSpPr>
            <a:spLocks noGrp="1"/>
          </p:cNvSpPr>
          <p:nvPr>
            <p:ph type="sldNum" sz="quarter" idx="10"/>
          </p:nvPr>
        </p:nvSpPr>
        <p:spPr/>
        <p:txBody>
          <a:bodyPr/>
          <a:p>
            <a:fld id="{52AC5840-4031-4745-B1F2-7379FA0058E4}" type="slidenum">
              <a:rPr lang="en-GB" smtClean="0"/>
              <a:t>4</a:t>
            </a:fld>
            <a:endParaRPr dirty="0"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17" name="Slide Image Placeholder 1"/>
          <p:cNvSpPr>
            <a:spLocks noChangeAspect="1" noRot="1" noGrp="1"/>
          </p:cNvSpPr>
          <p:nvPr>
            <p:ph type="sldImg"/>
          </p:nvPr>
        </p:nvSpPr>
        <p:spPr/>
      </p:sp>
      <p:sp>
        <p:nvSpPr>
          <p:cNvPr id="1048618" name="Notes Placeholder 2"/>
          <p:cNvSpPr>
            <a:spLocks noGrp="1"/>
          </p:cNvSpPr>
          <p:nvPr>
            <p:ph type="body" idx="1"/>
          </p:nvPr>
        </p:nvSpPr>
        <p:spPr/>
        <p:txBody>
          <a:bodyPr/>
          <a:p>
            <a:r>
              <a:rPr dirty="0" lang="en-GB" smtClean="0"/>
              <a:t>The directed and aggressive police patrols is also partial and thus discriminative against the poor people</a:t>
            </a:r>
            <a:r>
              <a:rPr baseline="0" dirty="0" lang="en-GB" smtClean="0"/>
              <a:t> in America. There is also an unnecessary use of police force which has made the dwellers of the inner cities to be at war with the police. MacDonaldization has therefore damaged than built the police department. The use of drug assets to fight drugs by the police is also an inefficient strategy that MacDonaldization has brought about.</a:t>
            </a:r>
            <a:endParaRPr dirty="0" lang="en-GB"/>
          </a:p>
        </p:txBody>
      </p:sp>
      <p:sp>
        <p:nvSpPr>
          <p:cNvPr id="1048619" name="Slide Number Placeholder 3"/>
          <p:cNvSpPr>
            <a:spLocks noGrp="1"/>
          </p:cNvSpPr>
          <p:nvPr>
            <p:ph type="sldNum" sz="quarter" idx="10"/>
          </p:nvPr>
        </p:nvSpPr>
        <p:spPr/>
        <p:txBody>
          <a:bodyPr/>
          <a:p>
            <a:fld id="{52AC5840-4031-4745-B1F2-7379FA0058E4}" type="slidenum">
              <a:rPr lang="en-GB" smtClean="0"/>
              <a:t>5</a:t>
            </a:fld>
            <a:endParaRPr dirty="0"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22" name="Slide Image Placeholder 1"/>
          <p:cNvSpPr>
            <a:spLocks noChangeAspect="1" noRot="1" noGrp="1"/>
          </p:cNvSpPr>
          <p:nvPr>
            <p:ph type="sldImg"/>
          </p:nvPr>
        </p:nvSpPr>
        <p:spPr/>
      </p:sp>
      <p:sp>
        <p:nvSpPr>
          <p:cNvPr id="1048623" name="Notes Placeholder 2"/>
          <p:cNvSpPr>
            <a:spLocks noGrp="1"/>
          </p:cNvSpPr>
          <p:nvPr>
            <p:ph type="body" idx="1"/>
          </p:nvPr>
        </p:nvSpPr>
        <p:spPr/>
        <p:txBody>
          <a:bodyPr/>
          <a:p>
            <a:r>
              <a:rPr dirty="0" lang="en-GB"/>
              <a:t>The country’s commitment to calculability and consequently more criminal justice has not reduced the crime rates and drug use and abuse. MacDonaldization has also lowered the conviction rates for offenders who commit murder. The opportunity given to convicts to plea and bargain with the justice systems, prevents those who should have been sentenced for longer periods to be served as so. However predictability has improved the justice system as criminals with many and more serious offenses pay higher penalties than their counterparts with less and less serious criminal cases.</a:t>
            </a:r>
            <a:endParaRPr dirty="0" lang="en-GB"/>
          </a:p>
        </p:txBody>
      </p:sp>
      <p:sp>
        <p:nvSpPr>
          <p:cNvPr id="1048624" name="Slide Number Placeholder 3"/>
          <p:cNvSpPr>
            <a:spLocks noGrp="1"/>
          </p:cNvSpPr>
          <p:nvPr>
            <p:ph type="sldNum" sz="quarter" idx="10"/>
          </p:nvPr>
        </p:nvSpPr>
        <p:spPr/>
        <p:txBody>
          <a:bodyPr/>
          <a:p>
            <a:fld id="{52AC5840-4031-4745-B1F2-7379FA0058E4}" type="slidenum">
              <a:rPr lang="en-GB" smtClean="0"/>
              <a:t>6</a:t>
            </a:fld>
            <a:endParaRPr dirty="0"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bg>
      <p:bgRef idx="1001">
        <a:schemeClr val="bg2"/>
      </p:bgRef>
    </p:bg>
    <p:spTree>
      <p:nvGrpSpPr>
        <p:cNvPr id="44" name=""/>
        <p:cNvGrpSpPr/>
        <p:nvPr/>
      </p:nvGrpSpPr>
      <p:grpSpPr>
        <a:xfrm>
          <a:off x="0" y="0"/>
          <a:ext cx="0" cy="0"/>
          <a:chOff x="0" y="0"/>
          <a:chExt cx="0" cy="0"/>
        </a:xfrm>
      </p:grpSpPr>
      <p:sp>
        <p:nvSpPr>
          <p:cNvPr id="1048676" name="Rectangle 14"/>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77" name="Rectangle 18"/>
          <p:cNvSpPr>
            <a:spLocks noChangeArrowheads="1"/>
          </p:cNvSpPr>
          <p:nvPr/>
        </p:nvSpPr>
        <p:spPr bwMode="white">
          <a:xfrm>
            <a:off x="8991600" y="3048"/>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78" name="Rectangle 17"/>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79" name="Rectangle 15"/>
          <p:cNvSpPr>
            <a:spLocks noChangeArrowheads="1"/>
          </p:cNvSpPr>
          <p:nvPr/>
        </p:nvSpPr>
        <p:spPr bwMode="white">
          <a:xfrm>
            <a:off x="0" y="0"/>
            <a:ext cx="9144000" cy="25146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80" name="Rectangle 11"/>
          <p:cNvSpPr>
            <a:spLocks noChangeArrowheads="1"/>
          </p:cNvSpPr>
          <p:nvPr/>
        </p:nvSpPr>
        <p:spPr bwMode="auto">
          <a:xfrm>
            <a:off x="146304" y="6391656"/>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81" name="Subtitle 8"/>
          <p:cNvSpPr>
            <a:spLocks noGrp="1"/>
          </p:cNvSpPr>
          <p:nvPr>
            <p:ph type="subTitle" idx="1"/>
          </p:nvPr>
        </p:nvSpPr>
        <p:spPr>
          <a:xfrm>
            <a:off x="1371600" y="2819400"/>
            <a:ext cx="6400800" cy="1752600"/>
          </a:xfrm>
        </p:spPr>
        <p:txBody>
          <a:bodyPr/>
          <a:lstStyle>
            <a:lvl1pPr algn="ctr" indent="0" marL="0">
              <a:buNone/>
              <a:defRPr baseline="0" b="1" cap="all" sz="1600" spc="250">
                <a:solidFill>
                  <a:schemeClr val="tx2"/>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n-US" smtClean="0"/>
              <a:t>Click to edit Master subtitle style</a:t>
            </a:r>
            <a:endParaRPr kumimoji="0" lang="en-US"/>
          </a:p>
        </p:txBody>
      </p:sp>
      <p:sp>
        <p:nvSpPr>
          <p:cNvPr id="1048682" name="Date Placeholder 27"/>
          <p:cNvSpPr>
            <a:spLocks noGrp="1"/>
          </p:cNvSpPr>
          <p:nvPr>
            <p:ph type="dt" sz="half" idx="10"/>
          </p:nvPr>
        </p:nvSpPr>
        <p:spPr/>
        <p:txBody>
          <a:bodyPr/>
          <a:p>
            <a:fld id="{FD10E751-FBA5-4E96-BC57-7AE10EAD4760}" type="datetimeFigureOut">
              <a:rPr lang="en-GB" smtClean="0"/>
              <a:t>12/08/2020</a:t>
            </a:fld>
            <a:endParaRPr dirty="0" lang="en-GB"/>
          </a:p>
        </p:txBody>
      </p:sp>
      <p:sp>
        <p:nvSpPr>
          <p:cNvPr id="1048683" name="Footer Placeholder 16"/>
          <p:cNvSpPr>
            <a:spLocks noGrp="1"/>
          </p:cNvSpPr>
          <p:nvPr>
            <p:ph type="ftr" sz="quarter" idx="11"/>
          </p:nvPr>
        </p:nvSpPr>
        <p:spPr/>
        <p:txBody>
          <a:bodyPr/>
          <a:p>
            <a:endParaRPr dirty="0" lang="en-GB"/>
          </a:p>
        </p:txBody>
      </p:sp>
      <p:sp>
        <p:nvSpPr>
          <p:cNvPr id="1048684" name="Straight Connector 6"/>
          <p:cNvSpPr>
            <a:spLocks noChangeShapeType="1"/>
          </p:cNvSpPr>
          <p:nvPr/>
        </p:nvSpPr>
        <p:spPr bwMode="auto">
          <a:xfrm>
            <a:off x="155448" y="2420112"/>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685" name="Rectangle 9"/>
          <p:cNvSpPr>
            <a:spLocks noChangeArrowheads="1"/>
          </p:cNvSpPr>
          <p:nvPr/>
        </p:nvSpPr>
        <p:spPr bwMode="auto">
          <a:xfrm>
            <a:off x="152400" y="152400"/>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686" name="Oval 12"/>
          <p:cNvSpPr/>
          <p:nvPr/>
        </p:nvSpPr>
        <p:spPr>
          <a:xfrm>
            <a:off x="4267200" y="2115312"/>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87" name="Oval 13"/>
          <p:cNvSpPr/>
          <p:nvPr/>
        </p:nvSpPr>
        <p:spPr>
          <a:xfrm>
            <a:off x="4361688" y="2209800"/>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88"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E122EA0-55B0-4EF4-AE45-21BC34771CBE}" type="slidenum">
              <a:rPr lang="en-GB" smtClean="0"/>
              <a:t>‹#›</a:t>
            </a:fld>
            <a:endParaRPr dirty="0" lang="en-GB"/>
          </a:p>
        </p:txBody>
      </p:sp>
      <p:sp>
        <p:nvSpPr>
          <p:cNvPr id="1048689"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bg>
      <p:bgRef idx="1001">
        <a:schemeClr val="bg2"/>
      </p:bgRef>
    </p:bg>
    <p:spTree>
      <p:nvGrpSpPr>
        <p:cNvPr id="23" name=""/>
        <p:cNvGrpSpPr/>
        <p:nvPr/>
      </p:nvGrpSpPr>
      <p:grpSpPr>
        <a:xfrm>
          <a:off x="0" y="0"/>
          <a:ext cx="0" cy="0"/>
          <a:chOff x="0" y="0"/>
          <a:chExt cx="0" cy="0"/>
        </a:xfrm>
      </p:grpSpPr>
      <p:sp>
        <p:nvSpPr>
          <p:cNvPr id="1048595"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1048596" name="Date Placeholder 3"/>
          <p:cNvSpPr>
            <a:spLocks noGrp="1"/>
          </p:cNvSpPr>
          <p:nvPr>
            <p:ph type="dt" sz="half" idx="10"/>
          </p:nvPr>
        </p:nvSpPr>
        <p:spPr/>
        <p:txBody>
          <a:bodyPr/>
          <a:p>
            <a:fld id="{FD10E751-FBA5-4E96-BC57-7AE10EAD4760}" type="datetimeFigureOut">
              <a:rPr lang="en-GB" smtClean="0"/>
              <a:t>12/08/2020</a:t>
            </a:fld>
            <a:endParaRPr dirty="0" lang="en-GB"/>
          </a:p>
        </p:txBody>
      </p:sp>
      <p:sp>
        <p:nvSpPr>
          <p:cNvPr id="1048597" name="Footer Placeholder 4"/>
          <p:cNvSpPr>
            <a:spLocks noGrp="1"/>
          </p:cNvSpPr>
          <p:nvPr>
            <p:ph type="ftr" sz="quarter" idx="11"/>
          </p:nvPr>
        </p:nvSpPr>
        <p:spPr/>
        <p:txBody>
          <a:bodyPr/>
          <a:p>
            <a:endParaRPr dirty="0" lang="en-GB"/>
          </a:p>
        </p:txBody>
      </p:sp>
      <p:sp>
        <p:nvSpPr>
          <p:cNvPr id="1048598" name="Slide Number Placeholder 5"/>
          <p:cNvSpPr>
            <a:spLocks noGrp="1"/>
          </p:cNvSpPr>
          <p:nvPr>
            <p:ph type="sldNum" sz="quarter" idx="12"/>
          </p:nvPr>
        </p:nvSpPr>
        <p:spPr>
          <a:xfrm>
            <a:off x="4361688" y="1026372"/>
            <a:ext cx="457200" cy="441325"/>
          </a:xfrm>
        </p:spPr>
        <p:txBody>
          <a:bodyPr/>
          <a:p>
            <a:fld id="{8E122EA0-55B0-4EF4-AE45-21BC34771CBE}" type="slidenum">
              <a:rPr lang="en-GB" smtClean="0"/>
              <a:t>‹#›</a:t>
            </a:fld>
            <a:endParaRPr dirty="0" lang="en-GB"/>
          </a:p>
        </p:txBody>
      </p:sp>
      <p:sp>
        <p:nvSpPr>
          <p:cNvPr id="1048599" name="Content Placeholder 7"/>
          <p:cNvSpPr>
            <a:spLocks noGrp="1"/>
          </p:cNvSpPr>
          <p:nvPr>
            <p:ph sz="quarter" idx="1"/>
          </p:nvPr>
        </p:nvSpPr>
        <p:spPr>
          <a:xfrm>
            <a:off x="301752" y="1527048"/>
            <a:ext cx="8503920" cy="4572000"/>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bg>
      <p:bgRef idx="1001">
        <a:schemeClr val="bg1"/>
      </p:bgRef>
    </p:bg>
    <p:spTree>
      <p:nvGrpSpPr>
        <p:cNvPr id="46" name=""/>
        <p:cNvGrpSpPr/>
        <p:nvPr/>
      </p:nvGrpSpPr>
      <p:grpSpPr>
        <a:xfrm>
          <a:off x="0" y="0"/>
          <a:ext cx="0" cy="0"/>
          <a:chOff x="0" y="0"/>
          <a:chExt cx="0" cy="0"/>
        </a:xfrm>
      </p:grpSpPr>
      <p:sp>
        <p:nvSpPr>
          <p:cNvPr id="1048707" name="Rectangle 16"/>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08" name="Rectangle 14"/>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09" name="Rectangle 15"/>
          <p:cNvSpPr>
            <a:spLocks noChangeArrowheads="1"/>
          </p:cNvSpPr>
          <p:nvPr/>
        </p:nvSpPr>
        <p:spPr bwMode="white">
          <a:xfrm>
            <a:off x="0" y="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10" name="Rectangle 17"/>
          <p:cNvSpPr>
            <a:spLocks noChangeArrowheads="1"/>
          </p:cNvSpPr>
          <p:nvPr/>
        </p:nvSpPr>
        <p:spPr bwMode="white">
          <a:xfrm>
            <a:off x="8991600" y="1905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11" name="Rectangle 18"/>
          <p:cNvSpPr>
            <a:spLocks noChangeArrowheads="1"/>
          </p:cNvSpPr>
          <p:nvPr/>
        </p:nvSpPr>
        <p:spPr bwMode="white">
          <a:xfrm>
            <a:off x="152400" y="2286000"/>
            <a:ext cx="8833104" cy="3048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12" name="Rectangle 11"/>
          <p:cNvSpPr>
            <a:spLocks noChangeArrowheads="1"/>
          </p:cNvSpPr>
          <p:nvPr/>
        </p:nvSpPr>
        <p:spPr bwMode="auto">
          <a:xfrm>
            <a:off x="155448" y="142352"/>
            <a:ext cx="8833104" cy="2139696"/>
          </a:xfrm>
          <a:prstGeom prst="rect"/>
          <a:solidFill>
            <a:schemeClr val="accent1"/>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13" name="Text Placeholder 2"/>
          <p:cNvSpPr>
            <a:spLocks noGrp="1"/>
          </p:cNvSpPr>
          <p:nvPr>
            <p:ph type="body" idx="1"/>
          </p:nvPr>
        </p:nvSpPr>
        <p:spPr>
          <a:xfrm>
            <a:off x="1368426" y="2743200"/>
            <a:ext cx="6480174" cy="1673225"/>
          </a:xfrm>
        </p:spPr>
        <p:txBody>
          <a:bodyPr anchor="t"/>
          <a:lstStyle>
            <a:lvl1pPr algn="ctr" indent="0" marL="0">
              <a:buNone/>
              <a:defRPr baseline="0" b="1" cap="all" sz="1600" spc="25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n-US" smtClean="0"/>
              <a:t>Click to edit Master text styles</a:t>
            </a:r>
          </a:p>
        </p:txBody>
      </p:sp>
      <p:sp>
        <p:nvSpPr>
          <p:cNvPr id="1048714" name="Rectangle 12"/>
          <p:cNvSpPr>
            <a:spLocks noChangeArrowheads="1"/>
          </p:cNvSpPr>
          <p:nvPr/>
        </p:nvSpPr>
        <p:spPr bwMode="auto">
          <a:xfrm>
            <a:off x="146304" y="6391656"/>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15" name="Rectangle 13"/>
          <p:cNvSpPr>
            <a:spLocks noChangeArrowheads="1"/>
          </p:cNvSpPr>
          <p:nvPr/>
        </p:nvSpPr>
        <p:spPr bwMode="auto">
          <a:xfrm>
            <a:off x="152400" y="152400"/>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716" name="Footer Placeholder 4"/>
          <p:cNvSpPr>
            <a:spLocks noGrp="1"/>
          </p:cNvSpPr>
          <p:nvPr>
            <p:ph type="ftr" sz="quarter" idx="11"/>
          </p:nvPr>
        </p:nvSpPr>
        <p:spPr/>
        <p:txBody>
          <a:bodyPr/>
          <a:p>
            <a:endParaRPr dirty="0" lang="en-GB"/>
          </a:p>
        </p:txBody>
      </p:sp>
      <p:sp>
        <p:nvSpPr>
          <p:cNvPr id="1048717" name="Date Placeholder 3"/>
          <p:cNvSpPr>
            <a:spLocks noGrp="1"/>
          </p:cNvSpPr>
          <p:nvPr>
            <p:ph type="dt" sz="half" idx="10"/>
          </p:nvPr>
        </p:nvSpPr>
        <p:spPr/>
        <p:txBody>
          <a:bodyPr/>
          <a:p>
            <a:fld id="{FD10E751-FBA5-4E96-BC57-7AE10EAD4760}" type="datetimeFigureOut">
              <a:rPr lang="en-GB" smtClean="0"/>
              <a:t>12/08/2020</a:t>
            </a:fld>
            <a:endParaRPr dirty="0" lang="en-GB"/>
          </a:p>
        </p:txBody>
      </p:sp>
      <p:sp>
        <p:nvSpPr>
          <p:cNvPr id="1048718" name="Straight Connector 7"/>
          <p:cNvSpPr>
            <a:spLocks noChangeShapeType="1"/>
          </p:cNvSpPr>
          <p:nvPr/>
        </p:nvSpPr>
        <p:spPr bwMode="auto">
          <a:xfrm>
            <a:off x="152400" y="2438400"/>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19" name="Oval 9"/>
          <p:cNvSpPr/>
          <p:nvPr/>
        </p:nvSpPr>
        <p:spPr>
          <a:xfrm>
            <a:off x="4267200" y="2115312"/>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20" name="Oval 10"/>
          <p:cNvSpPr/>
          <p:nvPr/>
        </p:nvSpPr>
        <p:spPr>
          <a:xfrm>
            <a:off x="4361688" y="2209800"/>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21"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E122EA0-55B0-4EF4-AE45-21BC34771CBE}" type="slidenum">
              <a:rPr lang="en-GB" smtClean="0"/>
              <a:t>‹#›</a:t>
            </a:fld>
            <a:endParaRPr dirty="0" lang="en-GB"/>
          </a:p>
        </p:txBody>
      </p:sp>
      <p:sp>
        <p:nvSpPr>
          <p:cNvPr id="1048722" name="Title 1"/>
          <p:cNvSpPr>
            <a:spLocks noGrp="1"/>
          </p:cNvSpPr>
          <p:nvPr>
            <p:ph type="title"/>
          </p:nvPr>
        </p:nvSpPr>
        <p:spPr>
          <a:xfrm>
            <a:off x="722313" y="533400"/>
            <a:ext cx="7772400" cy="1524000"/>
          </a:xfrm>
        </p:spPr>
        <p:txBody>
          <a:bodyPr anchor="b"/>
          <a:lstStyle>
            <a:lvl1pPr algn="ctr">
              <a:buNone/>
              <a:defRPr baseline="0" b="0" cap="none" sz="4200">
                <a:solidFill>
                  <a:srgbClr val="FFFFFF"/>
                </a:solidFill>
              </a:defRPr>
            </a:lvl1pPr>
          </a:lstStyle>
          <a:p>
            <a:r>
              <a:rPr kumimoji="0" lang="en-US" smtClean="0"/>
              <a:t>Click to edit Master title style</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bg>
      <p:bgRef idx="1001">
        <a:schemeClr val="bg2"/>
      </p:bgRef>
    </p:bg>
    <p:spTree>
      <p:nvGrpSpPr>
        <p:cNvPr id="40" name=""/>
        <p:cNvGrpSpPr/>
        <p:nvPr/>
      </p:nvGrpSpPr>
      <p:grpSpPr>
        <a:xfrm>
          <a:off x="0" y="0"/>
          <a:ext cx="0" cy="0"/>
          <a:chOff x="0" y="0"/>
          <a:chExt cx="0" cy="0"/>
        </a:xfrm>
      </p:grpSpPr>
      <p:sp>
        <p:nvSpPr>
          <p:cNvPr id="1048627" name="Title 1"/>
          <p:cNvSpPr>
            <a:spLocks noGrp="1"/>
          </p:cNvSpPr>
          <p:nvPr>
            <p:ph type="title"/>
          </p:nvPr>
        </p:nvSpPr>
        <p:spPr>
          <a:xfrm>
            <a:off x="301752" y="228600"/>
            <a:ext cx="8534400" cy="758952"/>
          </a:xfrm>
        </p:spPr>
        <p:txBody>
          <a:bodyPr/>
          <a:p>
            <a:r>
              <a:rPr kumimoji="0" lang="en-US" smtClean="0"/>
              <a:t>Click to edit Master title style</a:t>
            </a:r>
            <a:endParaRPr kumimoji="0" lang="en-US"/>
          </a:p>
        </p:txBody>
      </p:sp>
      <p:sp>
        <p:nvSpPr>
          <p:cNvPr id="1048628" name="Date Placeholder 4"/>
          <p:cNvSpPr>
            <a:spLocks noGrp="1"/>
          </p:cNvSpPr>
          <p:nvPr>
            <p:ph type="dt" sz="half" idx="10"/>
          </p:nvPr>
        </p:nvSpPr>
        <p:spPr>
          <a:xfrm>
            <a:off x="5791200" y="6409944"/>
            <a:ext cx="3044952" cy="365760"/>
          </a:xfrm>
        </p:spPr>
        <p:txBody>
          <a:bodyPr/>
          <a:p>
            <a:fld id="{FD10E751-FBA5-4E96-BC57-7AE10EAD4760}" type="datetimeFigureOut">
              <a:rPr lang="en-GB" smtClean="0"/>
              <a:t>12/08/2020</a:t>
            </a:fld>
            <a:endParaRPr dirty="0" lang="en-GB"/>
          </a:p>
        </p:txBody>
      </p:sp>
      <p:sp>
        <p:nvSpPr>
          <p:cNvPr id="1048629" name="Footer Placeholder 5"/>
          <p:cNvSpPr>
            <a:spLocks noGrp="1"/>
          </p:cNvSpPr>
          <p:nvPr>
            <p:ph type="ftr" sz="quarter" idx="11"/>
          </p:nvPr>
        </p:nvSpPr>
        <p:spPr/>
        <p:txBody>
          <a:bodyPr/>
          <a:p>
            <a:endParaRPr dirty="0" lang="en-GB"/>
          </a:p>
        </p:txBody>
      </p:sp>
      <p:sp>
        <p:nvSpPr>
          <p:cNvPr id="1048630" name="Slide Number Placeholder 6"/>
          <p:cNvSpPr>
            <a:spLocks noGrp="1"/>
          </p:cNvSpPr>
          <p:nvPr>
            <p:ph type="sldNum" sz="quarter" idx="12"/>
          </p:nvPr>
        </p:nvSpPr>
        <p:spPr/>
        <p:txBody>
          <a:bodyPr/>
          <a:p>
            <a:fld id="{8E122EA0-55B0-4EF4-AE45-21BC34771CBE}" type="slidenum">
              <a:rPr lang="en-GB" smtClean="0"/>
              <a:t>‹#›</a:t>
            </a:fld>
            <a:endParaRPr dirty="0" lang="en-GB"/>
          </a:p>
        </p:txBody>
      </p:sp>
      <p:sp>
        <p:nvSpPr>
          <p:cNvPr id="1048631" name="Straight Connector 7"/>
          <p:cNvSpPr>
            <a:spLocks noChangeShapeType="1"/>
          </p:cNvSpPr>
          <p:nvPr/>
        </p:nvSpPr>
        <p:spPr bwMode="auto">
          <a:xfrm flipV="1">
            <a:off x="4563080" y="1575652"/>
            <a:ext cx="8921" cy="4819557"/>
          </a:xfrm>
          <a:prstGeom prst="line"/>
          <a:noFill/>
          <a:ln w="9525" cap="flat" cmpd="sng" algn="ctr">
            <a:solidFill>
              <a:schemeClr val="tx2"/>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632" name="Content Placeholder 9"/>
          <p:cNvSpPr>
            <a:spLocks noGrp="1"/>
          </p:cNvSpPr>
          <p:nvPr>
            <p:ph sz="half" idx="1"/>
          </p:nvPr>
        </p:nvSpPr>
        <p:spPr>
          <a:xfrm>
            <a:off x="301752" y="1371600"/>
            <a:ext cx="4038600" cy="4681728"/>
          </a:xfrm>
        </p:spPr>
        <p:txBody>
          <a:bodyPr/>
          <a:lstStyle>
            <a:lvl1pPr>
              <a:defRPr sz="2500"/>
            </a:lvl1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33" name="Content Placeholder 11"/>
          <p:cNvSpPr>
            <a:spLocks noGrp="1"/>
          </p:cNvSpPr>
          <p:nvPr>
            <p:ph sz="half" idx="2"/>
          </p:nvPr>
        </p:nvSpPr>
        <p:spPr>
          <a:xfrm>
            <a:off x="4800600" y="1371600"/>
            <a:ext cx="4038600" cy="4681728"/>
          </a:xfrm>
        </p:spPr>
        <p:txBody>
          <a:bodyPr/>
          <a:lstStyle>
            <a:lvl1pPr>
              <a:defRPr sz="2500"/>
            </a:lvl1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Comparison">
    <p:bg>
      <p:bgRef idx="1001">
        <a:schemeClr val="bg2"/>
      </p:bgRef>
    </p:bg>
    <p:spTree>
      <p:nvGrpSpPr>
        <p:cNvPr id="41" name=""/>
        <p:cNvGrpSpPr/>
        <p:nvPr/>
      </p:nvGrpSpPr>
      <p:grpSpPr>
        <a:xfrm>
          <a:off x="0" y="0"/>
          <a:ext cx="0" cy="0"/>
          <a:chOff x="0" y="0"/>
          <a:chExt cx="0" cy="0"/>
        </a:xfrm>
      </p:grpSpPr>
      <p:sp>
        <p:nvSpPr>
          <p:cNvPr id="1048634" name="Straight Connector 9"/>
          <p:cNvSpPr>
            <a:spLocks noChangeShapeType="1"/>
          </p:cNvSpPr>
          <p:nvPr/>
        </p:nvSpPr>
        <p:spPr bwMode="auto">
          <a:xfrm flipV="1">
            <a:off x="4572000" y="2200275"/>
            <a:ext cx="0" cy="4187952"/>
          </a:xfrm>
          <a:prstGeom prst="line"/>
          <a:noFill/>
          <a:ln w="9525" cap="flat" cmpd="sng" algn="ctr">
            <a:solidFill>
              <a:schemeClr val="tx2"/>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635" name="Rectangle 19"/>
          <p:cNvSpPr>
            <a:spLocks noChangeArrowheads="1"/>
          </p:cNvSpPr>
          <p:nvPr/>
        </p:nvSpPr>
        <p:spPr bwMode="white">
          <a:xfrm>
            <a:off x="0" y="0"/>
            <a:ext cx="9144000" cy="14478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36" name="Rectangle 18"/>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37" name="Rectangle 20"/>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38" name="Rectangle 21"/>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39" name="Rectangle 10"/>
          <p:cNvSpPr/>
          <p:nvPr/>
        </p:nvSpPr>
        <p:spPr>
          <a:xfrm>
            <a:off x="152400" y="1371600"/>
            <a:ext cx="8833104" cy="914400"/>
          </a:xfrm>
          <a:prstGeom prst="rect"/>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40" name="Rectangle 12"/>
          <p:cNvSpPr>
            <a:spLocks noChangeArrowheads="1"/>
          </p:cNvSpPr>
          <p:nvPr/>
        </p:nvSpPr>
        <p:spPr bwMode="auto">
          <a:xfrm>
            <a:off x="145923" y="6391656"/>
            <a:ext cx="8833104" cy="310896"/>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41"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indent="0" marL="0">
              <a:buNone/>
              <a:defRPr b="1" dirty="0" sz="2200" lang="en-US" smtClean="0">
                <a:solidFill>
                  <a:srgbClr val="FFFFFF"/>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642"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indent="0" marL="0">
              <a:buNone/>
              <a:defRPr b="1" sz="2200"/>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643" name="Date Placeholder 6"/>
          <p:cNvSpPr>
            <a:spLocks noGrp="1"/>
          </p:cNvSpPr>
          <p:nvPr>
            <p:ph type="dt" sz="half" idx="10"/>
          </p:nvPr>
        </p:nvSpPr>
        <p:spPr/>
        <p:txBody>
          <a:bodyPr/>
          <a:p>
            <a:fld id="{FD10E751-FBA5-4E96-BC57-7AE10EAD4760}" type="datetimeFigureOut">
              <a:rPr lang="en-GB" smtClean="0"/>
              <a:t>12/08/2020</a:t>
            </a:fld>
            <a:endParaRPr dirty="0" lang="en-GB"/>
          </a:p>
        </p:txBody>
      </p:sp>
      <p:sp>
        <p:nvSpPr>
          <p:cNvPr id="1048644" name="Footer Placeholder 7"/>
          <p:cNvSpPr>
            <a:spLocks noGrp="1"/>
          </p:cNvSpPr>
          <p:nvPr>
            <p:ph type="ftr" sz="quarter" idx="11"/>
          </p:nvPr>
        </p:nvSpPr>
        <p:spPr>
          <a:xfrm>
            <a:off x="304800" y="6409944"/>
            <a:ext cx="3581400" cy="365760"/>
          </a:xfrm>
        </p:spPr>
        <p:txBody>
          <a:bodyPr/>
          <a:p>
            <a:endParaRPr dirty="0" lang="en-GB"/>
          </a:p>
        </p:txBody>
      </p:sp>
      <p:sp>
        <p:nvSpPr>
          <p:cNvPr id="1048645" name="Straight Connector 14"/>
          <p:cNvSpPr>
            <a:spLocks noChangeShapeType="1"/>
          </p:cNvSpPr>
          <p:nvPr/>
        </p:nvSpPr>
        <p:spPr bwMode="auto">
          <a:xfrm>
            <a:off x="152400" y="1280160"/>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646" name="Rectangle 17"/>
          <p:cNvSpPr>
            <a:spLocks noChangeArrowheads="1"/>
          </p:cNvSpPr>
          <p:nvPr/>
        </p:nvSpPr>
        <p:spPr bwMode="auto">
          <a:xfrm>
            <a:off x="152400" y="155448"/>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647" name="Content Placeholder 23"/>
          <p:cNvSpPr>
            <a:spLocks noGrp="1"/>
          </p:cNvSpPr>
          <p:nvPr>
            <p:ph sz="quarter" idx="2"/>
          </p:nvPr>
        </p:nvSpPr>
        <p:spPr>
          <a:xfrm>
            <a:off x="301752" y="2471383"/>
            <a:ext cx="4041648" cy="3818404"/>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48" name="Content Placeholder 25"/>
          <p:cNvSpPr>
            <a:spLocks noGrp="1"/>
          </p:cNvSpPr>
          <p:nvPr>
            <p:ph sz="quarter" idx="4"/>
          </p:nvPr>
        </p:nvSpPr>
        <p:spPr>
          <a:xfrm>
            <a:off x="4800600" y="2471383"/>
            <a:ext cx="4038600" cy="3822192"/>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49" name="Oval 24"/>
          <p:cNvSpPr/>
          <p:nvPr/>
        </p:nvSpPr>
        <p:spPr>
          <a:xfrm>
            <a:off x="4267200" y="956036"/>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50" name="Oval 26"/>
          <p:cNvSpPr/>
          <p:nvPr/>
        </p:nvSpPr>
        <p:spPr>
          <a:xfrm>
            <a:off x="4361688" y="1050524"/>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51" name="Slide Number Placeholder 8"/>
          <p:cNvSpPr>
            <a:spLocks noGrp="1"/>
          </p:cNvSpPr>
          <p:nvPr>
            <p:ph type="sldNum" sz="quarter" idx="12"/>
          </p:nvPr>
        </p:nvSpPr>
        <p:spPr>
          <a:xfrm>
            <a:off x="4343400" y="1042416"/>
            <a:ext cx="457200" cy="441325"/>
          </a:xfrm>
        </p:spPr>
        <p:txBody>
          <a:bodyPr/>
          <a:lstStyle>
            <a:lvl1pPr algn="ctr"/>
          </a:lstStyle>
          <a:p>
            <a:fld id="{8E122EA0-55B0-4EF4-AE45-21BC34771CBE}" type="slidenum">
              <a:rPr lang="en-GB" smtClean="0"/>
              <a:t>‹#›</a:t>
            </a:fld>
            <a:endParaRPr dirty="0" lang="en-GB"/>
          </a:p>
        </p:txBody>
      </p:sp>
      <p:sp>
        <p:nvSpPr>
          <p:cNvPr id="1048652" name="Title 22"/>
          <p:cNvSpPr>
            <a:spLocks noGrp="1"/>
          </p:cNvSpPr>
          <p:nvPr>
            <p:ph type="title"/>
          </p:nvPr>
        </p:nvSpPr>
        <p:spPr/>
        <p:txBody>
          <a:bodyPr anchor="b" anchorCtr="0" rtlCol="0"/>
          <a:p>
            <a:r>
              <a:rPr kumimoji="0" lang="en-US" smtClean="0"/>
              <a:t>Click to edit Master title style</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21" name=""/>
        <p:cNvGrpSpPr/>
        <p:nvPr/>
      </p:nvGrpSpPr>
      <p:grpSpPr>
        <a:xfrm>
          <a:off x="0" y="0"/>
          <a:ext cx="0" cy="0"/>
          <a:chOff x="0" y="0"/>
          <a:chExt cx="0" cy="0"/>
        </a:xfrm>
      </p:grpSpPr>
      <p:sp>
        <p:nvSpPr>
          <p:cNvPr id="1048590" name="Title 1"/>
          <p:cNvSpPr>
            <a:spLocks noGrp="1"/>
          </p:cNvSpPr>
          <p:nvPr>
            <p:ph type="title"/>
          </p:nvPr>
        </p:nvSpPr>
        <p:spPr/>
        <p:txBody>
          <a:bodyPr/>
          <a:p>
            <a:r>
              <a:rPr kumimoji="0" lang="en-US" smtClean="0"/>
              <a:t>Click to edit Master title style</a:t>
            </a:r>
            <a:endParaRPr kumimoji="0" lang="en-US"/>
          </a:p>
        </p:txBody>
      </p:sp>
      <p:sp>
        <p:nvSpPr>
          <p:cNvPr id="1048591" name="Date Placeholder 2"/>
          <p:cNvSpPr>
            <a:spLocks noGrp="1"/>
          </p:cNvSpPr>
          <p:nvPr>
            <p:ph type="dt" sz="half" idx="10"/>
          </p:nvPr>
        </p:nvSpPr>
        <p:spPr/>
        <p:txBody>
          <a:bodyPr/>
          <a:p>
            <a:fld id="{FD10E751-FBA5-4E96-BC57-7AE10EAD4760}" type="datetimeFigureOut">
              <a:rPr lang="en-GB" smtClean="0"/>
              <a:t>12/08/2020</a:t>
            </a:fld>
            <a:endParaRPr dirty="0" lang="en-GB"/>
          </a:p>
        </p:txBody>
      </p:sp>
      <p:sp>
        <p:nvSpPr>
          <p:cNvPr id="1048592" name="Footer Placeholder 3"/>
          <p:cNvSpPr>
            <a:spLocks noGrp="1"/>
          </p:cNvSpPr>
          <p:nvPr>
            <p:ph type="ftr" sz="quarter" idx="11"/>
          </p:nvPr>
        </p:nvSpPr>
        <p:spPr/>
        <p:txBody>
          <a:bodyPr/>
          <a:p>
            <a:endParaRPr dirty="0" lang="en-GB"/>
          </a:p>
        </p:txBody>
      </p:sp>
      <p:sp>
        <p:nvSpPr>
          <p:cNvPr id="1048593" name="Slide Number Placeholder 4"/>
          <p:cNvSpPr>
            <a:spLocks noGrp="1"/>
          </p:cNvSpPr>
          <p:nvPr>
            <p:ph type="sldNum" sz="quarter" idx="12"/>
          </p:nvPr>
        </p:nvSpPr>
        <p:spPr>
          <a:xfrm>
            <a:off x="4343400" y="1036020"/>
            <a:ext cx="457200" cy="441325"/>
          </a:xfrm>
        </p:spPr>
        <p:txBody>
          <a:bodyPr/>
          <a:p>
            <a:fld id="{8E122EA0-55B0-4EF4-AE45-21BC34771CBE}" type="slidenum">
              <a:rPr lang="en-GB" smtClean="0"/>
              <a:t>‹#›</a:t>
            </a:fld>
            <a:endParaRPr dirty="0"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Blank">
    <p:spTree>
      <p:nvGrpSpPr>
        <p:cNvPr id="43" name=""/>
        <p:cNvGrpSpPr/>
        <p:nvPr/>
      </p:nvGrpSpPr>
      <p:grpSpPr>
        <a:xfrm>
          <a:off x="0" y="0"/>
          <a:ext cx="0" cy="0"/>
          <a:chOff x="0" y="0"/>
          <a:chExt cx="0" cy="0"/>
        </a:xfrm>
      </p:grpSpPr>
      <p:sp>
        <p:nvSpPr>
          <p:cNvPr id="1048667" name="Rectangle 6"/>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68" name="Rectangle 7"/>
          <p:cNvSpPr>
            <a:spLocks noChangeArrowheads="1"/>
          </p:cNvSpPr>
          <p:nvPr/>
        </p:nvSpPr>
        <p:spPr bwMode="white">
          <a:xfrm>
            <a:off x="0" y="0"/>
            <a:ext cx="9144000" cy="155448"/>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69" name="Rectangle 9"/>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70" name="Rectangle 8"/>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71" name="Rectangle 4"/>
          <p:cNvSpPr>
            <a:spLocks noChangeArrowheads="1"/>
          </p:cNvSpPr>
          <p:nvPr/>
        </p:nvSpPr>
        <p:spPr bwMode="auto">
          <a:xfrm>
            <a:off x="146304" y="6391656"/>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72" name="Rectangle 5"/>
          <p:cNvSpPr>
            <a:spLocks noChangeArrowheads="1"/>
          </p:cNvSpPr>
          <p:nvPr/>
        </p:nvSpPr>
        <p:spPr bwMode="auto">
          <a:xfrm>
            <a:off x="152400" y="158496"/>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673" name="Date Placeholder 1"/>
          <p:cNvSpPr>
            <a:spLocks noGrp="1"/>
          </p:cNvSpPr>
          <p:nvPr>
            <p:ph type="dt" sz="half" idx="10"/>
          </p:nvPr>
        </p:nvSpPr>
        <p:spPr/>
        <p:txBody>
          <a:bodyPr/>
          <a:p>
            <a:fld id="{FD10E751-FBA5-4E96-BC57-7AE10EAD4760}" type="datetimeFigureOut">
              <a:rPr lang="en-GB" smtClean="0"/>
              <a:t>12/08/2020</a:t>
            </a:fld>
            <a:endParaRPr dirty="0" lang="en-GB"/>
          </a:p>
        </p:txBody>
      </p:sp>
      <p:sp>
        <p:nvSpPr>
          <p:cNvPr id="1048674" name="Footer Placeholder 2"/>
          <p:cNvSpPr>
            <a:spLocks noGrp="1"/>
          </p:cNvSpPr>
          <p:nvPr>
            <p:ph type="ftr" sz="quarter" idx="11"/>
          </p:nvPr>
        </p:nvSpPr>
        <p:spPr/>
        <p:txBody>
          <a:bodyPr/>
          <a:p>
            <a:endParaRPr dirty="0" lang="en-GB"/>
          </a:p>
        </p:txBody>
      </p:sp>
      <p:sp>
        <p:nvSpPr>
          <p:cNvPr id="1048675"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8E122EA0-55B0-4EF4-AE45-21BC34771CBE}" type="slidenum">
              <a:rPr lang="en-GB" smtClean="0"/>
              <a:t>‹#›</a:t>
            </a:fld>
            <a:endParaRPr dirty="0"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bg>
      <p:bgRef idx="1001">
        <a:schemeClr val="bg1"/>
      </p:bgRef>
    </p:bg>
    <p:spTree>
      <p:nvGrpSpPr>
        <p:cNvPr id="48" name=""/>
        <p:cNvGrpSpPr/>
        <p:nvPr/>
      </p:nvGrpSpPr>
      <p:grpSpPr>
        <a:xfrm>
          <a:off x="0" y="0"/>
          <a:ext cx="0" cy="0"/>
          <a:chOff x="0" y="0"/>
          <a:chExt cx="0" cy="0"/>
        </a:xfrm>
      </p:grpSpPr>
      <p:sp>
        <p:nvSpPr>
          <p:cNvPr id="1048728" name="Rectangle 18"/>
          <p:cNvSpPr>
            <a:spLocks noChangeArrowheads="1"/>
          </p:cNvSpPr>
          <p:nvPr/>
        </p:nvSpPr>
        <p:spPr bwMode="auto">
          <a:xfrm>
            <a:off x="152400" y="152400"/>
            <a:ext cx="8833104" cy="304800"/>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29" name="Rectangle 14"/>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30" name="Rectangle 17"/>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31" name="Rectangle 15"/>
          <p:cNvSpPr>
            <a:spLocks noChangeArrowheads="1"/>
          </p:cNvSpPr>
          <p:nvPr/>
        </p:nvSpPr>
        <p:spPr bwMode="white">
          <a:xfrm>
            <a:off x="0" y="0"/>
            <a:ext cx="9144000" cy="118872"/>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32" name="Rectangle 16"/>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33" name="Rectangle 12"/>
          <p:cNvSpPr/>
          <p:nvPr/>
        </p:nvSpPr>
        <p:spPr>
          <a:xfrm>
            <a:off x="152400" y="609600"/>
            <a:ext cx="2743200" cy="5867400"/>
          </a:xfrm>
          <a:prstGeom prst="rect"/>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34" name="Title 1"/>
          <p:cNvSpPr>
            <a:spLocks noGrp="1"/>
          </p:cNvSpPr>
          <p:nvPr>
            <p:ph type="title"/>
          </p:nvPr>
        </p:nvSpPr>
        <p:spPr>
          <a:xfrm>
            <a:off x="381000" y="914400"/>
            <a:ext cx="2362200" cy="990600"/>
          </a:xfrm>
        </p:spPr>
        <p:txBody>
          <a:bodyPr anchor="b">
            <a:noAutofit/>
          </a:bodyPr>
          <a:lstStyle>
            <a:lvl1pPr algn="l">
              <a:buNone/>
              <a:defRPr b="1" sz="2200">
                <a:solidFill>
                  <a:srgbClr val="FFFFFF"/>
                </a:solidFill>
              </a:defRPr>
            </a:lvl1pPr>
          </a:lstStyle>
          <a:p>
            <a:r>
              <a:rPr kumimoji="0" lang="en-US" smtClean="0"/>
              <a:t>Click to edit Master title style</a:t>
            </a:r>
            <a:endParaRPr kumimoji="0" lang="en-US"/>
          </a:p>
        </p:txBody>
      </p:sp>
      <p:sp>
        <p:nvSpPr>
          <p:cNvPr id="1048735" name="Text Placeholder 2"/>
          <p:cNvSpPr>
            <a:spLocks noGrp="1"/>
          </p:cNvSpPr>
          <p:nvPr>
            <p:ph type="body" idx="2"/>
          </p:nvPr>
        </p:nvSpPr>
        <p:spPr>
          <a:xfrm>
            <a:off x="381000" y="1981200"/>
            <a:ext cx="2362200" cy="4144963"/>
          </a:xfrm>
        </p:spPr>
        <p:txBody>
          <a:bodyPr/>
          <a:lstStyle>
            <a:lvl1pPr indent="0" marL="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eaLnBrk="1" hangingPunct="1" latinLnBrk="0" lvl="0"/>
            <a:r>
              <a:rPr kumimoji="0" lang="en-US" smtClean="0"/>
              <a:t>Click to edit Master text styles</a:t>
            </a:r>
          </a:p>
        </p:txBody>
      </p:sp>
      <p:sp>
        <p:nvSpPr>
          <p:cNvPr id="1048736" name="Rectangle 7"/>
          <p:cNvSpPr>
            <a:spLocks noChangeArrowheads="1"/>
          </p:cNvSpPr>
          <p:nvPr/>
        </p:nvSpPr>
        <p:spPr bwMode="auto">
          <a:xfrm>
            <a:off x="152400" y="152400"/>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737" name="Straight Connector 8"/>
          <p:cNvSpPr>
            <a:spLocks noChangeShapeType="1"/>
          </p:cNvSpPr>
          <p:nvPr/>
        </p:nvSpPr>
        <p:spPr bwMode="auto">
          <a:xfrm>
            <a:off x="152400" y="533400"/>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38" name="Content Placeholder 19"/>
          <p:cNvSpPr>
            <a:spLocks noGrp="1"/>
          </p:cNvSpPr>
          <p:nvPr>
            <p:ph sz="quarter" idx="1"/>
          </p:nvPr>
        </p:nvSpPr>
        <p:spPr>
          <a:xfrm>
            <a:off x="3124200" y="685800"/>
            <a:ext cx="5638800" cy="5410200"/>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39" name="Oval 9"/>
          <p:cNvSpPr/>
          <p:nvPr/>
        </p:nvSpPr>
        <p:spPr>
          <a:xfrm>
            <a:off x="1295400" y="228600"/>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40" name="Oval 10"/>
          <p:cNvSpPr/>
          <p:nvPr/>
        </p:nvSpPr>
        <p:spPr>
          <a:xfrm>
            <a:off x="1389888" y="323088"/>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41"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8E122EA0-55B0-4EF4-AE45-21BC34771CBE}" type="slidenum">
              <a:rPr lang="en-GB" smtClean="0"/>
              <a:t>‹#›</a:t>
            </a:fld>
            <a:endParaRPr dirty="0" lang="en-GB"/>
          </a:p>
        </p:txBody>
      </p:sp>
      <p:sp>
        <p:nvSpPr>
          <p:cNvPr id="1048742" name="Rectangle 20"/>
          <p:cNvSpPr>
            <a:spLocks noChangeArrowheads="1"/>
          </p:cNvSpPr>
          <p:nvPr/>
        </p:nvSpPr>
        <p:spPr bwMode="auto">
          <a:xfrm>
            <a:off x="149352" y="6388385"/>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43" name="Date Placeholder 4"/>
          <p:cNvSpPr>
            <a:spLocks noGrp="1"/>
          </p:cNvSpPr>
          <p:nvPr>
            <p:ph type="dt" sz="half" idx="10"/>
          </p:nvPr>
        </p:nvSpPr>
        <p:spPr/>
        <p:txBody>
          <a:bodyPr/>
          <a:p>
            <a:fld id="{FD10E751-FBA5-4E96-BC57-7AE10EAD4760}" type="datetimeFigureOut">
              <a:rPr lang="en-GB" smtClean="0"/>
              <a:t>12/08/2020</a:t>
            </a:fld>
            <a:endParaRPr dirty="0" lang="en-GB"/>
          </a:p>
        </p:txBody>
      </p:sp>
      <p:sp>
        <p:nvSpPr>
          <p:cNvPr id="1048744" name="Footer Placeholder 5"/>
          <p:cNvSpPr>
            <a:spLocks noGrp="1"/>
          </p:cNvSpPr>
          <p:nvPr>
            <p:ph type="ftr" sz="quarter" idx="11"/>
          </p:nvPr>
        </p:nvSpPr>
        <p:spPr>
          <a:xfrm>
            <a:off x="301752" y="6410848"/>
            <a:ext cx="3383280" cy="365760"/>
          </a:xfrm>
        </p:spPr>
        <p:txBody>
          <a:bodyPr/>
          <a:p>
            <a:endParaRPr dirty="0" lang="en-GB"/>
          </a:p>
        </p:txBody>
      </p:sp>
    </p:spTree>
  </p:cSld>
  <p:clrMapOvr>
    <a:overrideClrMapping accent1="accent1" accent2="accent2" accent3="accent3" accent4="accent4" accent5="accent5" accent6="accent6" bg1="lt1" bg2="lt2" tx1="dk1" tx2="dk2"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45" name=""/>
        <p:cNvGrpSpPr/>
        <p:nvPr/>
      </p:nvGrpSpPr>
      <p:grpSpPr>
        <a:xfrm>
          <a:off x="0" y="0"/>
          <a:ext cx="0" cy="0"/>
          <a:chOff x="0" y="0"/>
          <a:chExt cx="0" cy="0"/>
        </a:xfrm>
      </p:grpSpPr>
      <p:sp>
        <p:nvSpPr>
          <p:cNvPr id="1048690" name="Straight Connector 20"/>
          <p:cNvSpPr>
            <a:spLocks noChangeShapeType="1"/>
          </p:cNvSpPr>
          <p:nvPr/>
        </p:nvSpPr>
        <p:spPr bwMode="auto">
          <a:xfrm>
            <a:off x="152400" y="533400"/>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691" name="Rectangle 18"/>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92" name="Rectangle 15"/>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93" name="Rectangle 16"/>
          <p:cNvSpPr>
            <a:spLocks noChangeArrowheads="1"/>
          </p:cNvSpPr>
          <p:nvPr/>
        </p:nvSpPr>
        <p:spPr bwMode="white">
          <a:xfrm>
            <a:off x="0" y="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94" name="Rectangle 17"/>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695" name="Rectangle 19"/>
          <p:cNvSpPr>
            <a:spLocks noChangeArrowheads="1"/>
          </p:cNvSpPr>
          <p:nvPr/>
        </p:nvSpPr>
        <p:spPr bwMode="auto">
          <a:xfrm>
            <a:off x="152400" y="152400"/>
            <a:ext cx="8833104" cy="301752"/>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96" name="Rectangle 7"/>
          <p:cNvSpPr/>
          <p:nvPr/>
        </p:nvSpPr>
        <p:spPr>
          <a:xfrm>
            <a:off x="152400" y="609600"/>
            <a:ext cx="2743200" cy="5867400"/>
          </a:xfrm>
          <a:prstGeom prst="rect"/>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97" name="Rectangle 14"/>
          <p:cNvSpPr>
            <a:spLocks noChangeArrowheads="1"/>
          </p:cNvSpPr>
          <p:nvPr/>
        </p:nvSpPr>
        <p:spPr bwMode="auto">
          <a:xfrm>
            <a:off x="152400" y="155448"/>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698" name="Oval 11"/>
          <p:cNvSpPr/>
          <p:nvPr/>
        </p:nvSpPr>
        <p:spPr>
          <a:xfrm>
            <a:off x="1295400" y="228600"/>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99" name="Oval 12"/>
          <p:cNvSpPr/>
          <p:nvPr/>
        </p:nvSpPr>
        <p:spPr>
          <a:xfrm>
            <a:off x="1389888" y="323088"/>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00" name="Slide Number Placeholder 6"/>
          <p:cNvSpPr>
            <a:spLocks noGrp="1"/>
          </p:cNvSpPr>
          <p:nvPr>
            <p:ph type="sldNum" sz="quarter" idx="12"/>
          </p:nvPr>
        </p:nvSpPr>
        <p:spPr>
          <a:xfrm>
            <a:off x="1371600" y="312738"/>
            <a:ext cx="457200" cy="441325"/>
          </a:xfrm>
        </p:spPr>
        <p:txBody>
          <a:bodyPr/>
          <a:p>
            <a:fld id="{8E122EA0-55B0-4EF4-AE45-21BC34771CBE}" type="slidenum">
              <a:rPr lang="en-GB" smtClean="0"/>
              <a:t>‹#›</a:t>
            </a:fld>
            <a:endParaRPr dirty="0" lang="en-GB"/>
          </a:p>
        </p:txBody>
      </p:sp>
      <p:sp>
        <p:nvSpPr>
          <p:cNvPr id="1048701" name="Title 1"/>
          <p:cNvSpPr>
            <a:spLocks noGrp="1"/>
          </p:cNvSpPr>
          <p:nvPr>
            <p:ph type="title"/>
          </p:nvPr>
        </p:nvSpPr>
        <p:spPr>
          <a:xfrm>
            <a:off x="3000375" y="5029200"/>
            <a:ext cx="5867400" cy="1219200"/>
          </a:xfrm>
        </p:spPr>
        <p:txBody>
          <a:bodyPr anchor="t">
            <a:noAutofit/>
          </a:bodyPr>
          <a:lstStyle>
            <a:lvl1pPr algn="l">
              <a:buNone/>
              <a:defRPr b="1" sz="2400">
                <a:solidFill>
                  <a:schemeClr val="tx2"/>
                </a:solidFill>
              </a:defRPr>
            </a:lvl1pPr>
          </a:lstStyle>
          <a:p>
            <a:r>
              <a:rPr kumimoji="0" lang="en-US" smtClean="0"/>
              <a:t>Click to edit Master title style</a:t>
            </a:r>
            <a:endParaRPr kumimoji="0" lang="en-US"/>
          </a:p>
        </p:txBody>
      </p:sp>
      <p:sp>
        <p:nvSpPr>
          <p:cNvPr id="1048702" name="Picture Placeholder 2"/>
          <p:cNvSpPr>
            <a:spLocks noGrp="1"/>
          </p:cNvSpPr>
          <p:nvPr>
            <p:ph type="pic" idx="1"/>
          </p:nvPr>
        </p:nvSpPr>
        <p:spPr>
          <a:xfrm>
            <a:off x="3000375" y="609600"/>
            <a:ext cx="5867400" cy="4267200"/>
          </a:xfrm>
        </p:spPr>
        <p:txBody>
          <a:bodyPr/>
          <a:lstStyle>
            <a:lvl1pPr indent="0" marL="0">
              <a:buNone/>
              <a:defRPr sz="3200"/>
            </a:lvl1pPr>
          </a:lstStyle>
          <a:p>
            <a:r>
              <a:rPr kumimoji="0" lang="en-US" smtClean="0"/>
              <a:t>Click icon to add picture</a:t>
            </a:r>
            <a:endParaRPr dirty="0" kumimoji="0" lang="en-US"/>
          </a:p>
        </p:txBody>
      </p:sp>
      <p:sp>
        <p:nvSpPr>
          <p:cNvPr id="1048703" name="Text Placeholder 3"/>
          <p:cNvSpPr>
            <a:spLocks noGrp="1"/>
          </p:cNvSpPr>
          <p:nvPr>
            <p:ph type="body" sz="half" idx="2"/>
          </p:nvPr>
        </p:nvSpPr>
        <p:spPr>
          <a:xfrm>
            <a:off x="381000" y="990600"/>
            <a:ext cx="2438400" cy="5257800"/>
          </a:xfrm>
        </p:spPr>
        <p:txBody>
          <a:bodyPr/>
          <a:lstStyle>
            <a:lvl1pPr indent="0" marL="0">
              <a:spcAft>
                <a:spcPts val="1000"/>
              </a:spcAft>
              <a:buFontTx/>
              <a:buNone/>
              <a:defRPr sz="1600">
                <a:solidFill>
                  <a:srgbClr val="FFFFFF"/>
                </a:solidFill>
              </a:defRPr>
            </a:lvl1pPr>
            <a:lvl2pPr>
              <a:defRPr sz="1200"/>
            </a:lvl2pPr>
            <a:lvl3pPr>
              <a:defRPr sz="1000"/>
            </a:lvl3pPr>
            <a:lvl4pPr>
              <a:defRPr sz="900"/>
            </a:lvl4pPr>
            <a:lvl5pPr>
              <a:defRPr sz="900"/>
            </a:lvl5pPr>
          </a:lstStyle>
          <a:p>
            <a:pPr eaLnBrk="1" hangingPunct="1" latinLnBrk="0" lvl="0"/>
            <a:r>
              <a:rPr kumimoji="0" lang="en-US" smtClean="0"/>
              <a:t>Click to edit Master text styles</a:t>
            </a:r>
          </a:p>
        </p:txBody>
      </p:sp>
      <p:sp>
        <p:nvSpPr>
          <p:cNvPr id="1048704" name="Rectangle 21"/>
          <p:cNvSpPr>
            <a:spLocks noChangeArrowheads="1"/>
          </p:cNvSpPr>
          <p:nvPr/>
        </p:nvSpPr>
        <p:spPr bwMode="auto">
          <a:xfrm>
            <a:off x="149352" y="6388385"/>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05" name="Date Placeholder 4"/>
          <p:cNvSpPr>
            <a:spLocks noGrp="1"/>
          </p:cNvSpPr>
          <p:nvPr>
            <p:ph type="dt" sz="half" idx="10"/>
          </p:nvPr>
        </p:nvSpPr>
        <p:spPr>
          <a:xfrm>
            <a:off x="5788152" y="6404984"/>
            <a:ext cx="3044952" cy="365760"/>
          </a:xfrm>
        </p:spPr>
        <p:txBody>
          <a:bodyPr/>
          <a:p>
            <a:fld id="{FD10E751-FBA5-4E96-BC57-7AE10EAD4760}" type="datetimeFigureOut">
              <a:rPr lang="en-GB" smtClean="0"/>
              <a:t>12/08/2020</a:t>
            </a:fld>
            <a:endParaRPr dirty="0" lang="en-GB"/>
          </a:p>
        </p:txBody>
      </p:sp>
      <p:sp>
        <p:nvSpPr>
          <p:cNvPr id="1048706" name="Footer Placeholder 5"/>
          <p:cNvSpPr>
            <a:spLocks noGrp="1"/>
          </p:cNvSpPr>
          <p:nvPr>
            <p:ph type="ftr" sz="quarter" idx="11"/>
          </p:nvPr>
        </p:nvSpPr>
        <p:spPr>
          <a:xfrm>
            <a:off x="301752" y="6410848"/>
            <a:ext cx="3584448" cy="365760"/>
          </a:xfrm>
        </p:spPr>
        <p:txBody>
          <a:bodyPr/>
          <a:p>
            <a:endParaRPr dirty="0"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bg>
      <p:bgRef idx="1001">
        <a:schemeClr val="bg2"/>
      </p:bgRef>
    </p:bg>
    <p:spTree>
      <p:nvGrpSpPr>
        <p:cNvPr id="47" name=""/>
        <p:cNvGrpSpPr/>
        <p:nvPr/>
      </p:nvGrpSpPr>
      <p:grpSpPr>
        <a:xfrm>
          <a:off x="0" y="0"/>
          <a:ext cx="0" cy="0"/>
          <a:chOff x="0" y="0"/>
          <a:chExt cx="0" cy="0"/>
        </a:xfrm>
      </p:grpSpPr>
      <p:sp>
        <p:nvSpPr>
          <p:cNvPr id="1048723" name="Title 1"/>
          <p:cNvSpPr>
            <a:spLocks noGrp="1"/>
          </p:cNvSpPr>
          <p:nvPr>
            <p:ph type="title"/>
          </p:nvPr>
        </p:nvSpPr>
        <p:spPr/>
        <p:txBody>
          <a:bodyPr/>
          <a:p>
            <a:r>
              <a:rPr kumimoji="0" lang="en-US" smtClean="0"/>
              <a:t>Click to edit Master title style</a:t>
            </a:r>
            <a:endParaRPr kumimoji="0" lang="en-US"/>
          </a:p>
        </p:txBody>
      </p:sp>
      <p:sp>
        <p:nvSpPr>
          <p:cNvPr id="1048724" name="Vertical Text Placeholder 2"/>
          <p:cNvSpPr>
            <a:spLocks noGrp="1"/>
          </p:cNvSpPr>
          <p:nvPr>
            <p:ph type="body" orient="vert" idx="1"/>
          </p:nvPr>
        </p:nvSpPr>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25" name="Date Placeholder 3"/>
          <p:cNvSpPr>
            <a:spLocks noGrp="1"/>
          </p:cNvSpPr>
          <p:nvPr>
            <p:ph type="dt" sz="half" idx="10"/>
          </p:nvPr>
        </p:nvSpPr>
        <p:spPr/>
        <p:txBody>
          <a:bodyPr/>
          <a:p>
            <a:fld id="{FD10E751-FBA5-4E96-BC57-7AE10EAD4760}" type="datetimeFigureOut">
              <a:rPr lang="en-GB" smtClean="0"/>
              <a:t>12/08/2020</a:t>
            </a:fld>
            <a:endParaRPr dirty="0" lang="en-GB"/>
          </a:p>
        </p:txBody>
      </p:sp>
      <p:sp>
        <p:nvSpPr>
          <p:cNvPr id="1048726" name="Footer Placeholder 4"/>
          <p:cNvSpPr>
            <a:spLocks noGrp="1"/>
          </p:cNvSpPr>
          <p:nvPr>
            <p:ph type="ftr" sz="quarter" idx="11"/>
          </p:nvPr>
        </p:nvSpPr>
        <p:spPr/>
        <p:txBody>
          <a:bodyPr/>
          <a:p>
            <a:endParaRPr dirty="0" lang="en-GB"/>
          </a:p>
        </p:txBody>
      </p:sp>
      <p:sp>
        <p:nvSpPr>
          <p:cNvPr id="1048727" name="Slide Number Placeholder 5"/>
          <p:cNvSpPr>
            <a:spLocks noGrp="1"/>
          </p:cNvSpPr>
          <p:nvPr>
            <p:ph type="sldNum" sz="quarter" idx="12"/>
          </p:nvPr>
        </p:nvSpPr>
        <p:spPr/>
        <p:txBody>
          <a:bodyPr/>
          <a:p>
            <a:fld id="{8E122EA0-55B0-4EF4-AE45-21BC34771CBE}" type="slidenum">
              <a:rPr lang="en-GB" smtClean="0"/>
              <a:t>‹#›</a:t>
            </a:fld>
            <a:endParaRPr dirty="0" lang="en-GB"/>
          </a:p>
        </p:txBody>
      </p:sp>
    </p:spTree>
  </p:cSld>
  <p:clrMapOvr>
    <a:overrideClrMapping accent1="accent1" accent2="accent2" accent3="accent3" accent4="accent4" accent5="accent5" accent6="accent6" bg1="lt1" bg2="lt2" tx1="dk1" tx2="dk2"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type="vertTitleAndTx">
  <p:cSld name="Vertical Title and Text">
    <p:bg>
      <p:bgRef idx="1001">
        <a:schemeClr val="bg2"/>
      </p:bgRef>
    </p:bg>
    <p:spTree>
      <p:nvGrpSpPr>
        <p:cNvPr id="42" name=""/>
        <p:cNvGrpSpPr/>
        <p:nvPr/>
      </p:nvGrpSpPr>
      <p:grpSpPr>
        <a:xfrm>
          <a:off x="0" y="0"/>
          <a:ext cx="0" cy="0"/>
          <a:chOff x="0" y="0"/>
          <a:chExt cx="0" cy="0"/>
        </a:xfrm>
      </p:grpSpPr>
      <p:sp>
        <p:nvSpPr>
          <p:cNvPr id="1048653" name="Rectangle 6"/>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54" name="Rectangle 7"/>
          <p:cNvSpPr>
            <a:spLocks noChangeArrowheads="1"/>
          </p:cNvSpPr>
          <p:nvPr/>
        </p:nvSpPr>
        <p:spPr bwMode="white">
          <a:xfrm>
            <a:off x="7010400" y="0"/>
            <a:ext cx="21336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55" name="Rectangle 8"/>
          <p:cNvSpPr>
            <a:spLocks noChangeArrowheads="1"/>
          </p:cNvSpPr>
          <p:nvPr/>
        </p:nvSpPr>
        <p:spPr bwMode="white">
          <a:xfrm>
            <a:off x="0" y="0"/>
            <a:ext cx="9144000" cy="155448"/>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56" name="Rectangle 9"/>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57" name="Rectangle 10"/>
          <p:cNvSpPr>
            <a:spLocks noChangeArrowheads="1"/>
          </p:cNvSpPr>
          <p:nvPr/>
        </p:nvSpPr>
        <p:spPr bwMode="auto">
          <a:xfrm>
            <a:off x="146304" y="6391656"/>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58" name="Rectangle 11"/>
          <p:cNvSpPr>
            <a:spLocks noChangeArrowheads="1"/>
          </p:cNvSpPr>
          <p:nvPr/>
        </p:nvSpPr>
        <p:spPr bwMode="auto">
          <a:xfrm>
            <a:off x="152400" y="155448"/>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659" name="Straight Connector 12"/>
          <p:cNvSpPr>
            <a:spLocks noChangeShapeType="1"/>
          </p:cNvSpPr>
          <p:nvPr/>
        </p:nvSpPr>
        <p:spPr bwMode="auto">
          <a:xfrm rot="5400000">
            <a:off x="4021836" y="3278124"/>
            <a:ext cx="6245352" cy="0"/>
          </a:xfrm>
          <a:prstGeom prst="line"/>
          <a:noFill/>
          <a:ln w="9525"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660" name="Oval 13"/>
          <p:cNvSpPr/>
          <p:nvPr/>
        </p:nvSpPr>
        <p:spPr>
          <a:xfrm>
            <a:off x="6839712" y="2925763"/>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61" name="Oval 14"/>
          <p:cNvSpPr/>
          <p:nvPr/>
        </p:nvSpPr>
        <p:spPr>
          <a:xfrm>
            <a:off x="6934200" y="3020251"/>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62" name="Slide Number Placeholder 5"/>
          <p:cNvSpPr>
            <a:spLocks noGrp="1"/>
          </p:cNvSpPr>
          <p:nvPr>
            <p:ph type="sldNum" sz="quarter" idx="12"/>
          </p:nvPr>
        </p:nvSpPr>
        <p:spPr>
          <a:xfrm>
            <a:off x="6915912" y="3009901"/>
            <a:ext cx="457200" cy="441325"/>
          </a:xfrm>
        </p:spPr>
        <p:txBody>
          <a:bodyPr/>
          <a:p>
            <a:fld id="{8E122EA0-55B0-4EF4-AE45-21BC34771CBE}" type="slidenum">
              <a:rPr lang="en-GB" smtClean="0"/>
              <a:t>‹#›</a:t>
            </a:fld>
            <a:endParaRPr dirty="0" lang="en-GB"/>
          </a:p>
        </p:txBody>
      </p:sp>
      <p:sp>
        <p:nvSpPr>
          <p:cNvPr id="1048663" name="Vertical Text Placeholder 2"/>
          <p:cNvSpPr>
            <a:spLocks noGrp="1"/>
          </p:cNvSpPr>
          <p:nvPr>
            <p:ph type="body" orient="vert" idx="1"/>
          </p:nvPr>
        </p:nvSpPr>
        <p:spPr>
          <a:xfrm>
            <a:off x="304800" y="304800"/>
            <a:ext cx="6553200" cy="5821366"/>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64" name="Date Placeholder 3"/>
          <p:cNvSpPr>
            <a:spLocks noGrp="1"/>
          </p:cNvSpPr>
          <p:nvPr>
            <p:ph type="dt" sz="half" idx="10"/>
          </p:nvPr>
        </p:nvSpPr>
        <p:spPr/>
        <p:txBody>
          <a:bodyPr/>
          <a:p>
            <a:fld id="{FD10E751-FBA5-4E96-BC57-7AE10EAD4760}" type="datetimeFigureOut">
              <a:rPr lang="en-GB" smtClean="0"/>
              <a:t>12/08/2020</a:t>
            </a:fld>
            <a:endParaRPr dirty="0" lang="en-GB"/>
          </a:p>
        </p:txBody>
      </p:sp>
      <p:sp>
        <p:nvSpPr>
          <p:cNvPr id="1048665" name="Footer Placeholder 4"/>
          <p:cNvSpPr>
            <a:spLocks noGrp="1"/>
          </p:cNvSpPr>
          <p:nvPr>
            <p:ph type="ftr" sz="quarter" idx="11"/>
          </p:nvPr>
        </p:nvSpPr>
        <p:spPr/>
        <p:txBody>
          <a:bodyPr/>
          <a:p>
            <a:endParaRPr dirty="0" lang="en-GB"/>
          </a:p>
        </p:txBody>
      </p:sp>
      <p:sp>
        <p:nvSpPr>
          <p:cNvPr id="1048666" name="Vertical Title 1"/>
          <p:cNvSpPr>
            <a:spLocks noGrp="1"/>
          </p:cNvSpPr>
          <p:nvPr>
            <p:ph type="title" orient="vert"/>
          </p:nvPr>
        </p:nvSpPr>
        <p:spPr>
          <a:xfrm>
            <a:off x="7391400" y="304801"/>
            <a:ext cx="1447800" cy="5851525"/>
          </a:xfrm>
        </p:spPr>
        <p:txBody>
          <a:bodyPr vert="eaVert"/>
          <a:p>
            <a:r>
              <a:rPr kumimoji="0" lang="en-US" smtClean="0"/>
              <a:t>Click to edit Master title style</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9" name=""/>
        <p:cNvGrpSpPr/>
        <p:nvPr/>
      </p:nvGrpSpPr>
      <p:grpSpPr>
        <a:xfrm>
          <a:off x="0" y="0"/>
          <a:ext cx="0" cy="0"/>
          <a:chOff x="0" y="0"/>
          <a:chExt cx="0" cy="0"/>
        </a:xfrm>
      </p:grpSpPr>
      <p:sp>
        <p:nvSpPr>
          <p:cNvPr id="1048576" name="Rectangle 16"/>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77" name="Rectangle 15"/>
          <p:cNvSpPr>
            <a:spLocks noChangeArrowheads="1"/>
          </p:cNvSpPr>
          <p:nvPr/>
        </p:nvSpPr>
        <p:spPr bwMode="white">
          <a:xfrm>
            <a:off x="0" y="0"/>
            <a:ext cx="9144000" cy="1393371"/>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78" name="Rectangle 17"/>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79" name="Rectangle 18"/>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80" name="Rectangle 8"/>
          <p:cNvSpPr>
            <a:spLocks noChangeArrowheads="1"/>
          </p:cNvSpPr>
          <p:nvPr/>
        </p:nvSpPr>
        <p:spPr bwMode="auto">
          <a:xfrm>
            <a:off x="149352" y="6388385"/>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81" name="Date Placeholder 13"/>
          <p:cNvSpPr>
            <a:spLocks noGrp="1"/>
          </p:cNvSpPr>
          <p:nvPr>
            <p:ph type="dt" sz="half" idx="2"/>
          </p:nvPr>
        </p:nvSpPr>
        <p:spPr>
          <a:xfrm>
            <a:off x="5791200" y="6404984"/>
            <a:ext cx="3044952" cy="365760"/>
          </a:xfrm>
          <a:prstGeom prst="rect"/>
        </p:spPr>
        <p:txBody>
          <a:bodyPr vert="horz"/>
          <a:lstStyle>
            <a:lvl1pPr algn="r" eaLnBrk="1" hangingPunct="1" latinLnBrk="0">
              <a:defRPr sz="1400" kumimoji="0">
                <a:solidFill>
                  <a:srgbClr val="FFFFFF"/>
                </a:solidFill>
              </a:defRPr>
            </a:lvl1pPr>
          </a:lstStyle>
          <a:p>
            <a:fld id="{FD10E751-FBA5-4E96-BC57-7AE10EAD4760}" type="datetimeFigureOut">
              <a:rPr lang="en-GB" smtClean="0"/>
              <a:t>12/08/2020</a:t>
            </a:fld>
            <a:endParaRPr dirty="0" lang="en-GB"/>
          </a:p>
        </p:txBody>
      </p:sp>
      <p:sp>
        <p:nvSpPr>
          <p:cNvPr id="1048582" name="Footer Placeholder 2"/>
          <p:cNvSpPr>
            <a:spLocks noGrp="1"/>
          </p:cNvSpPr>
          <p:nvPr>
            <p:ph type="ftr" sz="quarter" idx="3"/>
          </p:nvPr>
        </p:nvSpPr>
        <p:spPr>
          <a:xfrm>
            <a:off x="304800" y="6410848"/>
            <a:ext cx="3581400" cy="365760"/>
          </a:xfrm>
          <a:prstGeom prst="rect"/>
        </p:spPr>
        <p:txBody>
          <a:bodyPr vert="horz"/>
          <a:lstStyle>
            <a:lvl1pPr algn="l" eaLnBrk="1" hangingPunct="1" latinLnBrk="0">
              <a:defRPr sz="1200" kumimoji="0">
                <a:solidFill>
                  <a:srgbClr val="FFFFFF"/>
                </a:solidFill>
              </a:defRPr>
            </a:lvl1pPr>
          </a:lstStyle>
          <a:p>
            <a:endParaRPr dirty="0" lang="en-GB"/>
          </a:p>
        </p:txBody>
      </p:sp>
      <p:sp>
        <p:nvSpPr>
          <p:cNvPr id="1048583" name="Rectangle 7"/>
          <p:cNvSpPr>
            <a:spLocks noChangeArrowheads="1"/>
          </p:cNvSpPr>
          <p:nvPr/>
        </p:nvSpPr>
        <p:spPr bwMode="auto">
          <a:xfrm>
            <a:off x="152400" y="155448"/>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584" name="Straight Connector 9"/>
          <p:cNvSpPr>
            <a:spLocks noChangeShapeType="1"/>
          </p:cNvSpPr>
          <p:nvPr/>
        </p:nvSpPr>
        <p:spPr bwMode="auto">
          <a:xfrm>
            <a:off x="152400" y="1276743"/>
            <a:ext cx="8833104" cy="0"/>
          </a:xfrm>
          <a:prstGeom prst="line"/>
          <a:noFill/>
          <a:ln w="9525"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585" name="Oval 11"/>
          <p:cNvSpPr/>
          <p:nvPr/>
        </p:nvSpPr>
        <p:spPr>
          <a:xfrm>
            <a:off x="4267200" y="956036"/>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86" name="Oval 14"/>
          <p:cNvSpPr/>
          <p:nvPr/>
        </p:nvSpPr>
        <p:spPr>
          <a:xfrm>
            <a:off x="4361688" y="1050524"/>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87" name="Slide Number Placeholder 22"/>
          <p:cNvSpPr>
            <a:spLocks noGrp="1"/>
          </p:cNvSpPr>
          <p:nvPr>
            <p:ph type="sldNum" sz="quarter" idx="4"/>
          </p:nvPr>
        </p:nvSpPr>
        <p:spPr>
          <a:xfrm>
            <a:off x="4343400" y="1040174"/>
            <a:ext cx="457200" cy="441325"/>
          </a:xfrm>
          <a:prstGeom prst="rect"/>
        </p:spPr>
        <p:txBody>
          <a:bodyPr anchor="ctr" lIns="45720" rIns="45720" vert="horz">
            <a:normAutofit/>
          </a:bodyPr>
          <a:lstStyle>
            <a:lvl1pPr algn="ctr" eaLnBrk="1" hangingPunct="1" latinLnBrk="0">
              <a:defRPr sz="1600" kumimoji="0">
                <a:solidFill>
                  <a:schemeClr val="accent3">
                    <a:shade val="75000"/>
                  </a:schemeClr>
                </a:solidFill>
              </a:defRPr>
            </a:lvl1pPr>
          </a:lstStyle>
          <a:p>
            <a:fld id="{8E122EA0-55B0-4EF4-AE45-21BC34771CBE}" type="slidenum">
              <a:rPr lang="en-GB" smtClean="0"/>
              <a:t>‹#›</a:t>
            </a:fld>
            <a:endParaRPr dirty="0" lang="en-GB"/>
          </a:p>
        </p:txBody>
      </p:sp>
      <p:sp>
        <p:nvSpPr>
          <p:cNvPr id="1048588" name="Title Placeholder 21"/>
          <p:cNvSpPr>
            <a:spLocks noGrp="1"/>
          </p:cNvSpPr>
          <p:nvPr>
            <p:ph type="title"/>
          </p:nvPr>
        </p:nvSpPr>
        <p:spPr>
          <a:xfrm>
            <a:off x="301752" y="228600"/>
            <a:ext cx="8534400" cy="758952"/>
          </a:xfrm>
          <a:prstGeom prst="rect"/>
        </p:spPr>
        <p:txBody>
          <a:bodyPr anchor="b" vert="horz">
            <a:normAutofit/>
          </a:bodyPr>
          <a:p>
            <a:r>
              <a:rPr kumimoji="0" lang="en-US" smtClean="0"/>
              <a:t>Click to edit Master title style</a:t>
            </a:r>
            <a:endParaRPr kumimoji="0" lang="en-US"/>
          </a:p>
        </p:txBody>
      </p:sp>
      <p:sp>
        <p:nvSpPr>
          <p:cNvPr id="1048589" name="Text Placeholder 12"/>
          <p:cNvSpPr>
            <a:spLocks noGrp="1"/>
          </p:cNvSpPr>
          <p:nvPr>
            <p:ph type="body" idx="1"/>
          </p:nvPr>
        </p:nvSpPr>
        <p:spPr>
          <a:xfrm>
            <a:off x="301752" y="1524000"/>
            <a:ext cx="8534400" cy="4599432"/>
          </a:xfrm>
          <a:prstGeom prst="rect"/>
        </p:spPr>
        <p:txBody>
          <a:bodyPr vert="horz">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eaLnBrk="1" hangingPunct="1" latinLnBrk="0" rtl="0">
        <a:spcBef>
          <a:spcPct val="0"/>
        </a:spcBef>
        <a:buNone/>
        <a:defRPr sz="3300" kern="1200" kumimoji="0">
          <a:solidFill>
            <a:schemeClr val="accent3">
              <a:shade val="75000"/>
            </a:schemeClr>
          </a:solidFill>
          <a:latin typeface="+mj-lt"/>
          <a:ea typeface="+mj-ea"/>
          <a:cs typeface="+mj-cs"/>
        </a:defRPr>
      </a:lvl1pPr>
    </p:titleStyle>
    <p:bodyStyle>
      <a:lvl1pPr algn="l" eaLnBrk="1" hangingPunct="1" indent="-274320" latinLnBrk="0" marL="274320" rtl="0">
        <a:spcBef>
          <a:spcPct val="20000"/>
        </a:spcBef>
        <a:buClr>
          <a:schemeClr val="accent1"/>
        </a:buClr>
        <a:buSzPct val="85000"/>
        <a:buFont typeface="Wingdings 2"/>
        <a:buChar char=""/>
        <a:defRPr sz="2700" kern="1200" kumimoji="0">
          <a:solidFill>
            <a:schemeClr val="tx1"/>
          </a:solidFill>
          <a:latin typeface="+mn-lt"/>
          <a:ea typeface="+mn-ea"/>
          <a:cs typeface="+mn-cs"/>
        </a:defRPr>
      </a:lvl1pPr>
      <a:lvl2pPr algn="l" eaLnBrk="1" hangingPunct="1" indent="-274320" latinLnBrk="0" marL="548640" rtl="0">
        <a:spcBef>
          <a:spcPct val="20000"/>
        </a:spcBef>
        <a:buClr>
          <a:schemeClr val="accent2"/>
        </a:buClr>
        <a:buSzPct val="70000"/>
        <a:buFont typeface="Wingdings"/>
        <a:buChar char=""/>
        <a:defRPr sz="2200" kern="1200" kumimoji="0">
          <a:solidFill>
            <a:schemeClr val="tx2"/>
          </a:solidFill>
          <a:latin typeface="+mn-lt"/>
          <a:ea typeface="+mn-ea"/>
          <a:cs typeface="+mn-cs"/>
        </a:defRPr>
      </a:lvl2pPr>
      <a:lvl3pPr algn="l" eaLnBrk="1" hangingPunct="1" indent="-228600" latinLnBrk="0" marL="822960" rtl="0">
        <a:spcBef>
          <a:spcPct val="20000"/>
        </a:spcBef>
        <a:buClr>
          <a:schemeClr val="accent3"/>
        </a:buClr>
        <a:buSzPct val="75000"/>
        <a:buFont typeface="Wingdings 2"/>
        <a:buChar char=""/>
        <a:defRPr sz="2000" kern="1200" kumimoji="0">
          <a:solidFill>
            <a:schemeClr val="tx1"/>
          </a:solidFill>
          <a:latin typeface="+mn-lt"/>
          <a:ea typeface="+mn-ea"/>
          <a:cs typeface="+mn-cs"/>
        </a:defRPr>
      </a:lvl3pPr>
      <a:lvl4pPr algn="l" eaLnBrk="1" hangingPunct="1" indent="-228600" latinLnBrk="0" marL="1097280" rtl="0">
        <a:spcBef>
          <a:spcPct val="20000"/>
        </a:spcBef>
        <a:buClr>
          <a:schemeClr val="accent4"/>
        </a:buClr>
        <a:buSzPct val="70000"/>
        <a:buFont typeface="Wingdings"/>
        <a:buChar char=""/>
        <a:defRPr sz="2000" kern="1200" kumimoji="0">
          <a:solidFill>
            <a:schemeClr val="tx2"/>
          </a:solidFill>
          <a:latin typeface="+mn-lt"/>
          <a:ea typeface="+mn-ea"/>
          <a:cs typeface="+mn-cs"/>
        </a:defRPr>
      </a:lvl4pPr>
      <a:lvl5pPr algn="l" eaLnBrk="1" hangingPunct="1" indent="-228600" latinLnBrk="0" marL="1371600" rtl="0">
        <a:spcBef>
          <a:spcPct val="20000"/>
        </a:spcBef>
        <a:buClr>
          <a:schemeClr val="accent5"/>
        </a:buClr>
        <a:buFontTx/>
        <a:buChar char="•"/>
        <a:defRPr sz="1800" kern="1200" kumimoji="0">
          <a:solidFill>
            <a:schemeClr val="tx1"/>
          </a:solidFill>
          <a:latin typeface="+mn-lt"/>
          <a:ea typeface="+mn-ea"/>
          <a:cs typeface="+mn-cs"/>
        </a:defRPr>
      </a:lvl5pPr>
      <a:lvl6pPr algn="l" eaLnBrk="1" hangingPunct="1" indent="-182880" latinLnBrk="0" marL="1645920" rtl="0">
        <a:spcBef>
          <a:spcPct val="20000"/>
        </a:spcBef>
        <a:buClr>
          <a:schemeClr val="accent6"/>
        </a:buClr>
        <a:buSzPct val="80000"/>
        <a:buFont typeface="Wingdings 2"/>
        <a:buChar char=""/>
        <a:defRPr sz="1800" kern="1200" kumimoji="0">
          <a:solidFill>
            <a:schemeClr val="tx1"/>
          </a:solidFill>
          <a:latin typeface="+mn-lt"/>
          <a:ea typeface="+mn-ea"/>
          <a:cs typeface="+mn-cs"/>
        </a:defRPr>
      </a:lvl6pPr>
      <a:lvl7pPr algn="l" eaLnBrk="1" hangingPunct="1" indent="-182880" latinLnBrk="0" marL="1920240" rtl="0">
        <a:spcBef>
          <a:spcPct val="20000"/>
        </a:spcBef>
        <a:buClr>
          <a:schemeClr val="accent1">
            <a:shade val="75000"/>
          </a:schemeClr>
        </a:buClr>
        <a:buSzPct val="90000"/>
        <a:buChar char="•"/>
        <a:defRPr baseline="0" sz="1600" kern="1200" kumimoji="0">
          <a:solidFill>
            <a:schemeClr val="tx1"/>
          </a:solidFill>
          <a:latin typeface="+mn-lt"/>
          <a:ea typeface="+mn-ea"/>
          <a:cs typeface="+mn-cs"/>
        </a:defRPr>
      </a:lvl7pPr>
      <a:lvl8pPr algn="l" eaLnBrk="1" hangingPunct="1" indent="-182880" latinLnBrk="0" marL="2103120" rtl="0">
        <a:spcBef>
          <a:spcPct val="20000"/>
        </a:spcBef>
        <a:buClr>
          <a:schemeClr val="accent4">
            <a:shade val="75000"/>
          </a:schemeClr>
        </a:buClr>
        <a:buChar char="•"/>
        <a:defRPr sz="1600" kern="1200" kumimoji="0">
          <a:solidFill>
            <a:schemeClr val="tx1"/>
          </a:solidFill>
          <a:latin typeface="+mn-lt"/>
          <a:ea typeface="+mn-ea"/>
          <a:cs typeface="+mn-cs"/>
        </a:defRPr>
      </a:lvl8pPr>
      <a:lvl9pPr algn="l" eaLnBrk="1" hangingPunct="1" indent="-182880" latinLnBrk="0" marL="2377440" rtl="0">
        <a:spcBef>
          <a:spcPct val="20000"/>
        </a:spcBef>
        <a:buClr>
          <a:schemeClr val="accent2">
            <a:shade val="75000"/>
          </a:schemeClr>
        </a:buClr>
        <a:buSzPct val="90000"/>
        <a:buChar char="•"/>
        <a:defRPr baseline="0" cap="all" sz="14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2" name=""/>
        <p:cNvGrpSpPr/>
        <p:nvPr/>
      </p:nvGrpSpPr>
      <p:grpSpPr>
        <a:xfrm>
          <a:off x="0" y="0"/>
          <a:ext cx="0" cy="0"/>
          <a:chOff x="0" y="0"/>
          <a:chExt cx="0" cy="0"/>
        </a:xfrm>
      </p:grpSpPr>
      <p:sp>
        <p:nvSpPr>
          <p:cNvPr id="1048594" name="Title 1"/>
          <p:cNvSpPr>
            <a:spLocks noGrp="1"/>
          </p:cNvSpPr>
          <p:nvPr>
            <p:ph type="title"/>
          </p:nvPr>
        </p:nvSpPr>
        <p:spPr>
          <a:xfrm>
            <a:off x="457200" y="274638"/>
            <a:ext cx="8229600" cy="5170586"/>
          </a:xfrm>
        </p:spPr>
        <p:txBody>
          <a:bodyPr>
            <a:normAutofit/>
          </a:bodyPr>
          <a:p>
            <a:r>
              <a:rPr dirty="0" lang="en-GB" smtClean="0"/>
              <a:t>MacDonaldization of America’s Police, Courts, and Corrections</a:t>
            </a:r>
            <a:br>
              <a:rPr dirty="0" lang="en-GB" smtClean="0"/>
            </a:br>
            <a:r>
              <a:rPr dirty="0" lang="en-GB" smtClean="0"/>
              <a:t>Name</a:t>
            </a:r>
            <a:br>
              <a:rPr dirty="0" lang="en-GB" smtClean="0"/>
            </a:br>
            <a:r>
              <a:rPr dirty="0" lang="en-GB" smtClean="0"/>
              <a:t>Institution</a:t>
            </a:r>
            <a:br>
              <a:rPr dirty="0" lang="en-GB" smtClean="0"/>
            </a:br>
            <a:r>
              <a:rPr dirty="0" lang="en-GB" smtClean="0"/>
              <a:t>Professor</a:t>
            </a:r>
            <a:br>
              <a:rPr dirty="0" lang="en-GB" smtClean="0"/>
            </a:br>
            <a:r>
              <a:rPr dirty="0" lang="en-GB" smtClean="0"/>
              <a:t>Date</a:t>
            </a:r>
            <a:br>
              <a:rPr dirty="0" lang="en-GB" smtClean="0"/>
            </a:br>
            <a:r>
              <a:rPr dirty="0" lang="en-GB" smtClean="0"/>
              <a:t/>
            </a:r>
            <a:br>
              <a:rPr dirty="0" lang="en-GB" smtClean="0"/>
            </a:br>
            <a:endParaRPr dirty="0"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4" name=""/>
        <p:cNvGrpSpPr/>
        <p:nvPr/>
      </p:nvGrpSpPr>
      <p:grpSpPr>
        <a:xfrm>
          <a:off x="0" y="0"/>
          <a:ext cx="0" cy="0"/>
          <a:chOff x="0" y="0"/>
          <a:chExt cx="0" cy="0"/>
        </a:xfrm>
      </p:grpSpPr>
      <p:sp>
        <p:nvSpPr>
          <p:cNvPr id="1048600" name="Title 1"/>
          <p:cNvSpPr>
            <a:spLocks noGrp="1"/>
          </p:cNvSpPr>
          <p:nvPr>
            <p:ph type="title"/>
          </p:nvPr>
        </p:nvSpPr>
        <p:spPr>
          <a:xfrm>
            <a:off x="301752" y="228600"/>
            <a:ext cx="8534400" cy="1184176"/>
          </a:xfrm>
        </p:spPr>
        <p:txBody>
          <a:bodyPr>
            <a:normAutofit/>
          </a:bodyPr>
          <a:p>
            <a:r>
              <a:rPr dirty="0" lang="en-GB" smtClean="0"/>
              <a:t>Advantages Of MacDonaldizing The Police, Courts, And Corrections</a:t>
            </a:r>
            <a:endParaRPr dirty="0" lang="en-GB"/>
          </a:p>
        </p:txBody>
      </p:sp>
      <p:sp>
        <p:nvSpPr>
          <p:cNvPr id="1048601" name="Content Placeholder 2"/>
          <p:cNvSpPr>
            <a:spLocks noGrp="1"/>
          </p:cNvSpPr>
          <p:nvPr>
            <p:ph sz="quarter" idx="1"/>
          </p:nvPr>
        </p:nvSpPr>
        <p:spPr/>
        <p:txBody>
          <a:bodyPr>
            <a:normAutofit/>
          </a:bodyPr>
          <a:p>
            <a:r>
              <a:rPr dirty="0" lang="en-GB" smtClean="0"/>
              <a:t>MacDonaldization has increased efficiency</a:t>
            </a:r>
          </a:p>
          <a:p>
            <a:r>
              <a:rPr dirty="0" lang="en-GB" smtClean="0"/>
              <a:t>MacDonaldization has also enabled </a:t>
            </a:r>
            <a:r>
              <a:rPr dirty="0" lang="en-GB" smtClean="0"/>
              <a:t>calculability in courts (Robinson, 2002)</a:t>
            </a:r>
            <a:endParaRPr dirty="0" lang="en-GB" smtClean="0"/>
          </a:p>
          <a:p>
            <a:r>
              <a:rPr dirty="0" lang="en-GB" smtClean="0"/>
              <a:t>MacDonaldization has increased control and predictability</a:t>
            </a:r>
          </a:p>
          <a:p>
            <a:r>
              <a:rPr dirty="0" lang="en-GB" smtClean="0"/>
              <a:t>MacDonaldization has enabled the shift from using the two to one officer police car</a:t>
            </a:r>
            <a:endParaRPr dirty="0"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605" name="Title 1"/>
          <p:cNvSpPr>
            <a:spLocks noGrp="1"/>
          </p:cNvSpPr>
          <p:nvPr>
            <p:ph type="title"/>
          </p:nvPr>
        </p:nvSpPr>
        <p:spPr>
          <a:xfrm>
            <a:off x="301752" y="228600"/>
            <a:ext cx="8534400" cy="1040160"/>
          </a:xfrm>
        </p:spPr>
        <p:txBody>
          <a:bodyPr>
            <a:normAutofit fontScale="90000"/>
          </a:bodyPr>
          <a:p>
            <a:r>
              <a:rPr dirty="0" lang="en-GB" smtClean="0"/>
              <a:t>Disadvantages Of </a:t>
            </a:r>
            <a:r>
              <a:rPr dirty="0" lang="en-GB" smtClean="0"/>
              <a:t>MacDonaldizing </a:t>
            </a:r>
            <a:r>
              <a:rPr dirty="0" lang="en-GB" smtClean="0"/>
              <a:t>The Police, Courts, And Corrections</a:t>
            </a:r>
            <a:endParaRPr dirty="0" lang="en-GB"/>
          </a:p>
        </p:txBody>
      </p:sp>
      <p:sp>
        <p:nvSpPr>
          <p:cNvPr id="1048606" name="Content Placeholder 2"/>
          <p:cNvSpPr>
            <a:spLocks noGrp="1"/>
          </p:cNvSpPr>
          <p:nvPr>
            <p:ph sz="quarter" idx="1"/>
          </p:nvPr>
        </p:nvSpPr>
        <p:spPr/>
        <p:txBody>
          <a:bodyPr/>
          <a:p>
            <a:r>
              <a:rPr dirty="0" lang="en-GB" smtClean="0"/>
              <a:t>The greater rates of imprisonment are more bad than good</a:t>
            </a:r>
          </a:p>
          <a:p>
            <a:r>
              <a:rPr dirty="0" lang="en-GB" smtClean="0"/>
              <a:t>Justice has been compromised in courts</a:t>
            </a:r>
          </a:p>
          <a:p>
            <a:r>
              <a:rPr dirty="0" lang="en-GB" smtClean="0"/>
              <a:t>Calculability has worsened the fight against drugs</a:t>
            </a:r>
          </a:p>
          <a:p>
            <a:r>
              <a:rPr dirty="0" lang="en-GB" smtClean="0"/>
              <a:t>MacDonaldization has cost the correction units more money than ever in fighting drugs</a:t>
            </a:r>
          </a:p>
          <a:p>
            <a:endParaRPr dirty="0"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610" name="Title 1"/>
          <p:cNvSpPr>
            <a:spLocks noGrp="1"/>
          </p:cNvSpPr>
          <p:nvPr>
            <p:ph type="title"/>
          </p:nvPr>
        </p:nvSpPr>
        <p:spPr/>
        <p:txBody>
          <a:bodyPr>
            <a:normAutofit/>
          </a:bodyPr>
          <a:p>
            <a:r>
              <a:rPr dirty="0" lang="en-GB" smtClean="0"/>
              <a:t>The unit I could </a:t>
            </a:r>
            <a:r>
              <a:rPr dirty="0" lang="en-GB" err="1" smtClean="0"/>
              <a:t>MacDonaldize</a:t>
            </a:r>
            <a:endParaRPr dirty="0" lang="en-GB"/>
          </a:p>
        </p:txBody>
      </p:sp>
      <p:sp>
        <p:nvSpPr>
          <p:cNvPr id="1048611" name="Content Placeholder 2"/>
          <p:cNvSpPr>
            <a:spLocks noGrp="1"/>
          </p:cNvSpPr>
          <p:nvPr>
            <p:ph sz="quarter" idx="1"/>
          </p:nvPr>
        </p:nvSpPr>
        <p:spPr/>
        <p:txBody>
          <a:bodyPr/>
          <a:p>
            <a:r>
              <a:rPr dirty="0" lang="en-GB" smtClean="0"/>
              <a:t>I would MacDonaldize the court systems in America</a:t>
            </a:r>
            <a:endParaRPr dirty="0" lang="en-GB"/>
          </a:p>
          <a:p>
            <a:r>
              <a:rPr dirty="0" lang="en-GB" smtClean="0"/>
              <a:t>Since there are high rates of crime in the country, </a:t>
            </a:r>
          </a:p>
          <a:p>
            <a:r>
              <a:rPr dirty="0" lang="en-GB" smtClean="0"/>
              <a:t>macDonaldizing the courts would improve efficiency</a:t>
            </a:r>
          </a:p>
          <a:p>
            <a:r>
              <a:rPr dirty="0" lang="en-GB" smtClean="0"/>
              <a:t>More cases would be heard and dealt with within shorter spans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15" name="Title 1"/>
          <p:cNvSpPr>
            <a:spLocks noGrp="1"/>
          </p:cNvSpPr>
          <p:nvPr>
            <p:ph type="title"/>
          </p:nvPr>
        </p:nvSpPr>
        <p:spPr/>
        <p:txBody>
          <a:bodyPr>
            <a:normAutofit/>
          </a:bodyPr>
          <a:p>
            <a:r>
              <a:rPr dirty="0" lang="en-GB" smtClean="0"/>
              <a:t>The unit I could not </a:t>
            </a:r>
            <a:r>
              <a:rPr dirty="0" lang="en-GB" err="1" smtClean="0"/>
              <a:t>MacDonaldize</a:t>
            </a:r>
            <a:endParaRPr dirty="0" lang="en-GB"/>
          </a:p>
        </p:txBody>
      </p:sp>
      <p:sp>
        <p:nvSpPr>
          <p:cNvPr id="1048616" name="Content Placeholder 2"/>
          <p:cNvSpPr>
            <a:spLocks noGrp="1"/>
          </p:cNvSpPr>
          <p:nvPr>
            <p:ph sz="quarter" idx="1"/>
          </p:nvPr>
        </p:nvSpPr>
        <p:spPr/>
        <p:txBody>
          <a:bodyPr/>
          <a:p>
            <a:r>
              <a:rPr dirty="0" lang="en-GB" smtClean="0"/>
              <a:t>I would not MacDonaldize the police unit</a:t>
            </a:r>
          </a:p>
          <a:p>
            <a:r>
              <a:rPr dirty="0" lang="en-GB" smtClean="0"/>
              <a:t>The use of one police in every police vehicle is not cost efficient</a:t>
            </a:r>
          </a:p>
          <a:p>
            <a:r>
              <a:rPr dirty="0" lang="en-GB" smtClean="0"/>
              <a:t>The deployment of many police officers also means extra costs by the governments</a:t>
            </a:r>
          </a:p>
          <a:p>
            <a:r>
              <a:rPr dirty="0" lang="en-GB" smtClean="0"/>
              <a:t>Increased policing encourages police-citizen </a:t>
            </a:r>
            <a:r>
              <a:rPr dirty="0" lang="en-GB" smtClean="0"/>
              <a:t>rivalries (Robinson, 2002)</a:t>
            </a:r>
            <a:endParaRPr dirty="0" lang="en-GB" smtClean="0"/>
          </a:p>
          <a:p>
            <a:endParaRPr dirty="0"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20" name="Title 1"/>
          <p:cNvSpPr>
            <a:spLocks noGrp="1"/>
          </p:cNvSpPr>
          <p:nvPr>
            <p:ph type="title"/>
          </p:nvPr>
        </p:nvSpPr>
        <p:spPr>
          <a:xfrm>
            <a:off x="301752" y="228600"/>
            <a:ext cx="8534400" cy="1112168"/>
          </a:xfrm>
        </p:spPr>
        <p:txBody>
          <a:bodyPr>
            <a:normAutofit/>
          </a:bodyPr>
          <a:p>
            <a:r>
              <a:rPr dirty="0" lang="en-GB" smtClean="0"/>
              <a:t>The Impact Of </a:t>
            </a:r>
            <a:r>
              <a:rPr dirty="0" lang="en-GB" smtClean="0"/>
              <a:t>MacDonaldization </a:t>
            </a:r>
            <a:r>
              <a:rPr dirty="0" lang="en-GB" smtClean="0"/>
              <a:t>On U.S Criminal Justice</a:t>
            </a:r>
            <a:endParaRPr dirty="0" lang="en-GB"/>
          </a:p>
        </p:txBody>
      </p:sp>
      <p:sp>
        <p:nvSpPr>
          <p:cNvPr id="1048621" name="Content Placeholder 2"/>
          <p:cNvSpPr>
            <a:spLocks noGrp="1"/>
          </p:cNvSpPr>
          <p:nvPr>
            <p:ph sz="quarter" idx="1"/>
          </p:nvPr>
        </p:nvSpPr>
        <p:spPr/>
        <p:txBody>
          <a:bodyPr>
            <a:normAutofit/>
          </a:bodyPr>
          <a:p>
            <a:r>
              <a:rPr dirty="0" lang="en-GB" smtClean="0"/>
              <a:t>MacDonaldization has demeaned the U.S criminal justice system</a:t>
            </a:r>
          </a:p>
          <a:p>
            <a:r>
              <a:rPr dirty="0" lang="en-GB" smtClean="0"/>
              <a:t>Fairness and impartiality have been affected by the desire to convict and arrest more people hence compromising their </a:t>
            </a:r>
            <a:r>
              <a:rPr dirty="0" lang="en-GB" smtClean="0"/>
              <a:t>justice (Robinson, 2002)</a:t>
            </a:r>
            <a:endParaRPr dirty="0" lang="en-GB" smtClean="0"/>
          </a:p>
          <a:p>
            <a:r>
              <a:rPr dirty="0" lang="en-GB" smtClean="0"/>
              <a:t>The due process and the rights of the convicts have also been compromised since the justice systems became MacDonalized</a:t>
            </a:r>
            <a:endParaRPr dirty="0"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25" name="Title 1"/>
          <p:cNvSpPr>
            <a:spLocks noGrp="1"/>
          </p:cNvSpPr>
          <p:nvPr>
            <p:ph type="title"/>
          </p:nvPr>
        </p:nvSpPr>
        <p:spPr>
          <a:xfrm>
            <a:off x="301752" y="228600"/>
            <a:ext cx="8534400" cy="968152"/>
          </a:xfrm>
        </p:spPr>
        <p:txBody>
          <a:bodyPr>
            <a:normAutofit fontScale="90000"/>
          </a:bodyPr>
          <a:p>
            <a:r>
              <a:rPr dirty="0" lang="en-GB" smtClean="0"/>
              <a:t>Reference</a:t>
            </a:r>
            <a:br>
              <a:rPr dirty="0" lang="en-GB" smtClean="0"/>
            </a:br>
            <a:endParaRPr dirty="0" lang="en-GB"/>
          </a:p>
        </p:txBody>
      </p:sp>
      <p:sp>
        <p:nvSpPr>
          <p:cNvPr id="1048626" name="Content Placeholder 2"/>
          <p:cNvSpPr>
            <a:spLocks noGrp="1"/>
          </p:cNvSpPr>
          <p:nvPr>
            <p:ph sz="quarter" idx="1"/>
          </p:nvPr>
        </p:nvSpPr>
        <p:spPr/>
        <p:txBody>
          <a:bodyPr/>
          <a:p>
            <a:r>
              <a:rPr dirty="0" lang="en-GB" smtClean="0"/>
              <a:t>Robinson, M.B.(2002). MacDonaldization of America’s police, courts, and corrections. MacDonaldization: The Reader/ed. G. </a:t>
            </a:r>
            <a:r>
              <a:rPr dirty="0" lang="en-GB" err="1" smtClean="0"/>
              <a:t>Ritzer</a:t>
            </a:r>
            <a:r>
              <a:rPr dirty="0" lang="en-GB" smtClean="0"/>
              <a:t>.-London: SAGE, 77-90</a:t>
            </a:r>
            <a:endParaRPr dirty="0" lang="en-GB"/>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lastClr="000000" val="windowText"/>
      </a:dk1>
      <a:lt1>
        <a:sysClr lastClr="FFFFFF" val="window"/>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r="5400000" dist="25400" rotWithShape="0">
              <a:srgbClr val="000000">
                <a:alpha val="35000"/>
              </a:srgbClr>
            </a:outerShdw>
          </a:effectLst>
        </a:effectStyle>
        <a:effectStyle>
          <a:effectLst>
            <a:outerShdw blurRad="50800" dir="5400000" dist="25400" rotWithShape="0">
              <a:srgbClr val="000000">
                <a:alpha val="45000"/>
              </a:srgbClr>
            </a:outerShdw>
          </a:effectLst>
          <a:scene3d>
            <a:camera prst="orthographicFront" fov="0">
              <a:rot lat="0" lon="0" rev="0"/>
            </a:camera>
            <a:lightRig dir="t" rig="threePt">
              <a:rot lat="0" lon="0" rev="0"/>
            </a:lightRig>
          </a:scene3d>
          <a:sp3d contourW="9525" prstMaterial="matte">
            <a:bevelT w="0" h="0"/>
            <a:contourClr>
              <a:schemeClr val="phClr">
                <a:shade val="70000"/>
                <a:satMod val="105000"/>
              </a:schemeClr>
            </a:contourClr>
          </a:sp3d>
        </a:effectStyle>
        <a:effectStyle>
          <a:effectLst>
            <a:outerShdw blurRad="50800" dir="5400000" dist="25400" rotWithShape="0">
              <a:srgbClr val="000000">
                <a:alpha val="45000"/>
              </a:srgbClr>
            </a:outerShdw>
          </a:effectLst>
          <a:scene3d>
            <a:camera prst="orthographicFront" fov="0">
              <a:rot lat="0" lon="0" rev="0"/>
            </a:camera>
            <a:lightRig dir="b" rig="soft">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algn="tl" flip="none" sx="85000" sy="85000" tx="0" ty="0"/>
        </a:blipFill>
        <a:blipFill>
          <a:blip xmlns:r="http://schemas.openxmlformats.org/officeDocument/2006/relationships" r:embed="rId2">
            <a:duotone>
              <a:schemeClr val="phClr">
                <a:shade val="65000"/>
                <a:satMod val="115000"/>
              </a:schemeClr>
              <a:schemeClr val="phClr">
                <a:tint val="85000"/>
              </a:schemeClr>
            </a:duotone>
          </a:blip>
          <a:tile algn="tl" flip="none" sx="65000" sy="65000" tx="0" ty="0"/>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Macdonaldization of America’s Police, Courts, and Corrections name institution professor date  </dc:title>
  <dc:creator>nanter</dc:creator>
  <cp:lastModifiedBy>nanter</cp:lastModifiedBy>
  <dcterms:created xsi:type="dcterms:W3CDTF">2020-08-12T06:45:20Z</dcterms:created>
  <dcterms:modified xsi:type="dcterms:W3CDTF">2020-08-13T07:14:16Z</dcterms:modified>
</cp:coreProperties>
</file>